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61" r:id="rId5"/>
    <p:sldId id="259" r:id="rId6"/>
    <p:sldId id="260" r:id="rId7"/>
  </p:sldIdLst>
  <p:sldSz cx="12192000" cy="6858000"/>
  <p:notesSz cx="6858000" cy="9144000"/>
  <p:embeddedFontLst>
    <p:embeddedFont>
      <p:font typeface="맑은 고딕" panose="020B0503020000020004" pitchFamily="50" charset="-127"/>
      <p:regular r:id="rId8"/>
      <p:bold r:id="rId9"/>
    </p:embeddedFont>
    <p:embeddedFont>
      <p:font typeface="나눔바른고딕" panose="020B0603020101020101" pitchFamily="50" charset="-127"/>
      <p:regular r:id="rId10"/>
      <p:bold r:id="rId1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79" autoAdjust="0"/>
    <p:restoredTop sz="94660"/>
  </p:normalViewPr>
  <p:slideViewPr>
    <p:cSldViewPr snapToGrid="0">
      <p:cViewPr varScale="1">
        <p:scale>
          <a:sx n="41" d="100"/>
          <a:sy n="41" d="100"/>
        </p:scale>
        <p:origin x="72" y="16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きりしまとうか" userId="46ac78482f02cb97" providerId="LiveId" clId="{5B8CCFD2-0A50-4721-B144-AAB8AE6BDA10}"/>
    <pc:docChg chg="undo custSel addSld modSld sldOrd modMainMaster">
      <pc:chgData name="きりしまとうか" userId="46ac78482f02cb97" providerId="LiveId" clId="{5B8CCFD2-0A50-4721-B144-AAB8AE6BDA10}" dt="2018-01-30T12:17:24.739" v="1055"/>
      <pc:docMkLst>
        <pc:docMk/>
      </pc:docMkLst>
      <pc:sldChg chg="addSp delSp modSp ord modTransition">
        <pc:chgData name="きりしまとうか" userId="46ac78482f02cb97" providerId="LiveId" clId="{5B8CCFD2-0A50-4721-B144-AAB8AE6BDA10}" dt="2018-01-24T11:24:12.924" v="861" actId="1076"/>
        <pc:sldMkLst>
          <pc:docMk/>
          <pc:sldMk cId="777086904" sldId="256"/>
        </pc:sldMkLst>
        <pc:spChg chg="add del mod ord">
          <ac:chgData name="きりしまとうか" userId="46ac78482f02cb97" providerId="LiveId" clId="{5B8CCFD2-0A50-4721-B144-AAB8AE6BDA10}" dt="2018-01-24T11:11:27.926" v="829" actId="478"/>
          <ac:spMkLst>
            <pc:docMk/>
            <pc:sldMk cId="777086904" sldId="256"/>
            <ac:spMk id="18" creationId="{639DF383-3046-4080-AA9D-4A3F8E04AC80}"/>
          </ac:spMkLst>
        </pc:spChg>
        <pc:spChg chg="mod">
          <ac:chgData name="きりしまとうか" userId="46ac78482f02cb97" providerId="LiveId" clId="{5B8CCFD2-0A50-4721-B144-AAB8AE6BDA10}" dt="2018-01-24T01:30:55.611" v="508" actId="1076"/>
          <ac:spMkLst>
            <pc:docMk/>
            <pc:sldMk cId="777086904" sldId="256"/>
            <ac:spMk id="20" creationId="{792ED330-A8FB-4509-ABBE-81726BB39FFB}"/>
          </ac:spMkLst>
        </pc:spChg>
        <pc:spChg chg="del">
          <ac:chgData name="きりしまとうか" userId="46ac78482f02cb97" providerId="LiveId" clId="{5B8CCFD2-0A50-4721-B144-AAB8AE6BDA10}" dt="2018-01-24T11:08:51.313" v="821" actId="478"/>
          <ac:spMkLst>
            <pc:docMk/>
            <pc:sldMk cId="777086904" sldId="256"/>
            <ac:spMk id="21" creationId="{4C6C34D5-69F2-4E95-887F-A2398B8F858B}"/>
          </ac:spMkLst>
        </pc:spChg>
        <pc:picChg chg="add del mod">
          <ac:chgData name="きりしまとうか" userId="46ac78482f02cb97" providerId="LiveId" clId="{5B8CCFD2-0A50-4721-B144-AAB8AE6BDA10}" dt="2018-01-24T11:11:29.304" v="830" actId="478"/>
          <ac:picMkLst>
            <pc:docMk/>
            <pc:sldMk cId="777086904" sldId="256"/>
            <ac:picMk id="3" creationId="{1BF5946A-50B4-4419-B03F-8BDB414CFB7E}"/>
          </ac:picMkLst>
        </pc:picChg>
        <pc:picChg chg="add del mod">
          <ac:chgData name="きりしまとうか" userId="46ac78482f02cb97" providerId="LiveId" clId="{5B8CCFD2-0A50-4721-B144-AAB8AE6BDA10}" dt="2018-01-24T00:54:01.266" v="413" actId="1076"/>
          <ac:picMkLst>
            <pc:docMk/>
            <pc:sldMk cId="777086904" sldId="256"/>
            <ac:picMk id="3" creationId="{A4900843-1271-45AF-84E1-E4B0AF9F29B3}"/>
          </ac:picMkLst>
        </pc:picChg>
        <pc:picChg chg="add mod ord">
          <ac:chgData name="きりしまとうか" userId="46ac78482f02cb97" providerId="LiveId" clId="{5B8CCFD2-0A50-4721-B144-AAB8AE6BDA10}" dt="2018-01-24T01:37:34.527" v="565" actId="1076"/>
          <ac:picMkLst>
            <pc:docMk/>
            <pc:sldMk cId="777086904" sldId="256"/>
            <ac:picMk id="5" creationId="{CE8B7B9C-FCE9-4C99-8596-7BC9215936E6}"/>
          </ac:picMkLst>
        </pc:picChg>
        <pc:picChg chg="add del mod">
          <ac:chgData name="きりしまとうか" userId="46ac78482f02cb97" providerId="LiveId" clId="{5B8CCFD2-0A50-4721-B144-AAB8AE6BDA10}" dt="2018-01-24T11:20:16.705" v="848" actId="478"/>
          <ac:picMkLst>
            <pc:docMk/>
            <pc:sldMk cId="777086904" sldId="256"/>
            <ac:picMk id="6" creationId="{9B06348D-E1CB-4C38-914E-FE0EC0C63FC1}"/>
          </ac:picMkLst>
        </pc:picChg>
        <pc:picChg chg="add mod">
          <ac:chgData name="きりしまとうか" userId="46ac78482f02cb97" providerId="LiveId" clId="{5B8CCFD2-0A50-4721-B144-AAB8AE6BDA10}" dt="2018-01-24T01:30:30.048" v="501" actId="1076"/>
          <ac:picMkLst>
            <pc:docMk/>
            <pc:sldMk cId="777086904" sldId="256"/>
            <ac:picMk id="7" creationId="{B52F8C3E-3C8A-42FE-8122-399FB3206EF8}"/>
          </ac:picMkLst>
        </pc:picChg>
        <pc:picChg chg="add del mod">
          <ac:chgData name="きりしまとうか" userId="46ac78482f02cb97" providerId="LiveId" clId="{5B8CCFD2-0A50-4721-B144-AAB8AE6BDA10}" dt="2018-01-24T11:23:48.295" v="856" actId="478"/>
          <ac:picMkLst>
            <pc:docMk/>
            <pc:sldMk cId="777086904" sldId="256"/>
            <ac:picMk id="9" creationId="{70BAD5F6-59B0-452A-A1E2-1670914A732C}"/>
          </ac:picMkLst>
        </pc:picChg>
        <pc:picChg chg="del mod">
          <ac:chgData name="きりしまとうか" userId="46ac78482f02cb97" providerId="LiveId" clId="{5B8CCFD2-0A50-4721-B144-AAB8AE6BDA10}" dt="2018-01-24T00:54:21.674" v="425" actId="478"/>
          <ac:picMkLst>
            <pc:docMk/>
            <pc:sldMk cId="777086904" sldId="256"/>
            <ac:picMk id="11" creationId="{DD4DFDB3-EE16-4884-9898-A53FC15391F8}"/>
          </ac:picMkLst>
        </pc:picChg>
        <pc:picChg chg="add mod">
          <ac:chgData name="きりしまとうか" userId="46ac78482f02cb97" providerId="LiveId" clId="{5B8CCFD2-0A50-4721-B144-AAB8AE6BDA10}" dt="2018-01-24T11:24:12.924" v="861" actId="1076"/>
          <ac:picMkLst>
            <pc:docMk/>
            <pc:sldMk cId="777086904" sldId="256"/>
            <ac:picMk id="11" creationId="{7D9271CB-D34E-44C9-A744-DF3321A78FE0}"/>
          </ac:picMkLst>
        </pc:picChg>
        <pc:picChg chg="add del mod">
          <ac:chgData name="きりしまとうか" userId="46ac78482f02cb97" providerId="LiveId" clId="{5B8CCFD2-0A50-4721-B144-AAB8AE6BDA10}" dt="2018-01-24T00:54:08.197" v="417" actId="478"/>
          <ac:picMkLst>
            <pc:docMk/>
            <pc:sldMk cId="777086904" sldId="256"/>
            <ac:picMk id="15" creationId="{8AAAA8F2-C534-4555-B6C5-FA6188E24582}"/>
          </ac:picMkLst>
        </pc:picChg>
        <pc:picChg chg="del">
          <ac:chgData name="きりしまとうか" userId="46ac78482f02cb97" providerId="LiveId" clId="{5B8CCFD2-0A50-4721-B144-AAB8AE6BDA10}" dt="2018-01-24T00:54:17.640" v="421" actId="478"/>
          <ac:picMkLst>
            <pc:docMk/>
            <pc:sldMk cId="777086904" sldId="256"/>
            <ac:picMk id="17" creationId="{342BAE38-EA7A-4DD9-9C1C-545B648CAAC8}"/>
          </ac:picMkLst>
        </pc:picChg>
      </pc:sldChg>
      <pc:sldChg chg="addSp delSp modSp modTransition">
        <pc:chgData name="きりしまとうか" userId="46ac78482f02cb97" providerId="LiveId" clId="{5B8CCFD2-0A50-4721-B144-AAB8AE6BDA10}" dt="2018-01-24T11:14:54.991" v="843" actId="1076"/>
        <pc:sldMkLst>
          <pc:docMk/>
          <pc:sldMk cId="2004670227" sldId="257"/>
        </pc:sldMkLst>
        <pc:spChg chg="mod">
          <ac:chgData name="きりしまとうか" userId="46ac78482f02cb97" providerId="LiveId" clId="{5B8CCFD2-0A50-4721-B144-AAB8AE6BDA10}" dt="2018-01-23T14:13:24.654" v="59" actId="2711"/>
          <ac:spMkLst>
            <pc:docMk/>
            <pc:sldMk cId="2004670227" sldId="257"/>
            <ac:spMk id="4" creationId="{276E8F23-0722-4ED8-8854-A741C70672BC}"/>
          </ac:spMkLst>
        </pc:spChg>
        <pc:spChg chg="mod">
          <ac:chgData name="きりしまとうか" userId="46ac78482f02cb97" providerId="LiveId" clId="{5B8CCFD2-0A50-4721-B144-AAB8AE6BDA10}" dt="2018-01-24T05:01:17.358" v="811" actId="1076"/>
          <ac:spMkLst>
            <pc:docMk/>
            <pc:sldMk cId="2004670227" sldId="257"/>
            <ac:spMk id="12" creationId="{DB681163-B025-496C-86B4-5D5439D60E39}"/>
          </ac:spMkLst>
        </pc:spChg>
        <pc:spChg chg="mod">
          <ac:chgData name="きりしまとうか" userId="46ac78482f02cb97" providerId="LiveId" clId="{5B8CCFD2-0A50-4721-B144-AAB8AE6BDA10}" dt="2018-01-23T14:13:33.920" v="61" actId="2711"/>
          <ac:spMkLst>
            <pc:docMk/>
            <pc:sldMk cId="2004670227" sldId="257"/>
            <ac:spMk id="13" creationId="{58B4C2B4-BDB7-48BA-A285-030E9851A438}"/>
          </ac:spMkLst>
        </pc:spChg>
        <pc:spChg chg="mod">
          <ac:chgData name="きりしまとうか" userId="46ac78482f02cb97" providerId="LiveId" clId="{5B8CCFD2-0A50-4721-B144-AAB8AE6BDA10}" dt="2018-01-24T01:35:05.697" v="535" actId="1076"/>
          <ac:spMkLst>
            <pc:docMk/>
            <pc:sldMk cId="2004670227" sldId="257"/>
            <ac:spMk id="18" creationId="{639DF383-3046-4080-AA9D-4A3F8E04AC80}"/>
          </ac:spMkLst>
        </pc:spChg>
        <pc:grpChg chg="mod">
          <ac:chgData name="きりしまとうか" userId="46ac78482f02cb97" providerId="LiveId" clId="{5B8CCFD2-0A50-4721-B144-AAB8AE6BDA10}" dt="2018-01-23T11:43:35.054" v="2" actId="1076"/>
          <ac:grpSpMkLst>
            <pc:docMk/>
            <pc:sldMk cId="2004670227" sldId="257"/>
            <ac:grpSpMk id="5" creationId="{4AD93371-15AA-4D7B-B1FC-C3AC9281CEC8}"/>
          </ac:grpSpMkLst>
        </pc:grpChg>
        <pc:picChg chg="add del mod ord">
          <ac:chgData name="きりしまとうか" userId="46ac78482f02cb97" providerId="LiveId" clId="{5B8CCFD2-0A50-4721-B144-AAB8AE6BDA10}" dt="2018-01-24T01:34:47.125" v="530" actId="478"/>
          <ac:picMkLst>
            <pc:docMk/>
            <pc:sldMk cId="2004670227" sldId="257"/>
            <ac:picMk id="7" creationId="{303D4602-3387-43CD-8473-D21DE945E4F3}"/>
          </ac:picMkLst>
        </pc:picChg>
        <pc:picChg chg="add mod ord">
          <ac:chgData name="きりしまとうか" userId="46ac78482f02cb97" providerId="LiveId" clId="{5B8CCFD2-0A50-4721-B144-AAB8AE6BDA10}" dt="2018-01-24T01:35:03.423" v="534" actId="167"/>
          <ac:picMkLst>
            <pc:docMk/>
            <pc:sldMk cId="2004670227" sldId="257"/>
            <ac:picMk id="8" creationId="{A0A80CC5-E960-4719-876D-6EA506D713C5}"/>
          </ac:picMkLst>
        </pc:picChg>
        <pc:picChg chg="add del">
          <ac:chgData name="きりしまとうか" userId="46ac78482f02cb97" providerId="LiveId" clId="{5B8CCFD2-0A50-4721-B144-AAB8AE6BDA10}" dt="2018-01-24T11:14:54.991" v="843" actId="1076"/>
          <ac:picMkLst>
            <pc:docMk/>
            <pc:sldMk cId="2004670227" sldId="257"/>
            <ac:picMk id="10" creationId="{29771380-6748-471A-AD7E-BFC455F77ED6}"/>
          </ac:picMkLst>
        </pc:picChg>
        <pc:picChg chg="del">
          <ac:chgData name="きりしまとうか" userId="46ac78482f02cb97" providerId="LiveId" clId="{5B8CCFD2-0A50-4721-B144-AAB8AE6BDA10}" dt="2018-01-24T00:54:52.018" v="438" actId="478"/>
          <ac:picMkLst>
            <pc:docMk/>
            <pc:sldMk cId="2004670227" sldId="257"/>
            <ac:picMk id="11" creationId="{DD4DFDB3-EE16-4884-9898-A53FC15391F8}"/>
          </ac:picMkLst>
        </pc:picChg>
        <pc:picChg chg="del">
          <ac:chgData name="きりしまとうか" userId="46ac78482f02cb97" providerId="LiveId" clId="{5B8CCFD2-0A50-4721-B144-AAB8AE6BDA10}" dt="2018-01-24T00:54:44.296" v="433" actId="478"/>
          <ac:picMkLst>
            <pc:docMk/>
            <pc:sldMk cId="2004670227" sldId="257"/>
            <ac:picMk id="15" creationId="{8AAAA8F2-C534-4555-B6C5-FA6188E24582}"/>
          </ac:picMkLst>
        </pc:picChg>
      </pc:sldChg>
      <pc:sldChg chg="addSp delSp modSp modTransition modAnim">
        <pc:chgData name="きりしまとうか" userId="46ac78482f02cb97" providerId="LiveId" clId="{5B8CCFD2-0A50-4721-B144-AAB8AE6BDA10}" dt="2018-01-30T12:17:24.739" v="1055"/>
        <pc:sldMkLst>
          <pc:docMk/>
          <pc:sldMk cId="2174480285" sldId="258"/>
        </pc:sldMkLst>
        <pc:spChg chg="mod">
          <ac:chgData name="きりしまとうか" userId="46ac78482f02cb97" providerId="LiveId" clId="{5B8CCFD2-0A50-4721-B144-AAB8AE6BDA10}" dt="2018-01-24T01:35:36.183" v="542" actId="1076"/>
          <ac:spMkLst>
            <pc:docMk/>
            <pc:sldMk cId="2174480285" sldId="258"/>
            <ac:spMk id="18" creationId="{639DF383-3046-4080-AA9D-4A3F8E04AC80}"/>
          </ac:spMkLst>
        </pc:spChg>
        <pc:grpChg chg="add del mod">
          <ac:chgData name="きりしまとうか" userId="46ac78482f02cb97" providerId="LiveId" clId="{5B8CCFD2-0A50-4721-B144-AAB8AE6BDA10}" dt="2018-01-24T01:21:10.619" v="475" actId="478"/>
          <ac:grpSpMkLst>
            <pc:docMk/>
            <pc:sldMk cId="2174480285" sldId="258"/>
            <ac:grpSpMk id="21" creationId="{4C17232B-F832-4449-ABCC-4E2381C32657}"/>
          </ac:grpSpMkLst>
        </pc:grpChg>
        <pc:picChg chg="add del mod">
          <ac:chgData name="きりしまとうか" userId="46ac78482f02cb97" providerId="LiveId" clId="{5B8CCFD2-0A50-4721-B144-AAB8AE6BDA10}" dt="2018-01-23T12:10:12.767" v="6" actId="478"/>
          <ac:picMkLst>
            <pc:docMk/>
            <pc:sldMk cId="2174480285" sldId="258"/>
            <ac:picMk id="5" creationId="{FFC73D03-86D1-4B88-B0BA-324FC759BC2B}"/>
          </ac:picMkLst>
        </pc:picChg>
        <pc:picChg chg="add del mod">
          <ac:chgData name="きりしまとうか" userId="46ac78482f02cb97" providerId="LiveId" clId="{5B8CCFD2-0A50-4721-B144-AAB8AE6BDA10}" dt="2018-01-30T12:14:47.527" v="1032" actId="478"/>
          <ac:picMkLst>
            <pc:docMk/>
            <pc:sldMk cId="2174480285" sldId="258"/>
            <ac:picMk id="5" creationId="{71AC4D25-6711-4314-944E-10F53E2EACD8}"/>
          </ac:picMkLst>
        </pc:picChg>
        <pc:picChg chg="add del mod ord">
          <ac:chgData name="きりしまとうか" userId="46ac78482f02cb97" providerId="LiveId" clId="{5B8CCFD2-0A50-4721-B144-AAB8AE6BDA10}" dt="2018-01-24T01:35:11.812" v="537" actId="478"/>
          <ac:picMkLst>
            <pc:docMk/>
            <pc:sldMk cId="2174480285" sldId="258"/>
            <ac:picMk id="5" creationId="{BDFD6FF8-7CB9-4A6B-9C60-0FADFF981C12}"/>
          </ac:picMkLst>
        </pc:picChg>
        <pc:picChg chg="add mod ord">
          <ac:chgData name="きりしまとうか" userId="46ac78482f02cb97" providerId="LiveId" clId="{5B8CCFD2-0A50-4721-B144-AAB8AE6BDA10}" dt="2018-01-24T01:35:31.455" v="541" actId="167"/>
          <ac:picMkLst>
            <pc:docMk/>
            <pc:sldMk cId="2174480285" sldId="258"/>
            <ac:picMk id="6" creationId="{314DD104-0418-42F7-A59D-75B5C146E399}"/>
          </ac:picMkLst>
        </pc:picChg>
        <pc:picChg chg="add del mod">
          <ac:chgData name="きりしまとうか" userId="46ac78482f02cb97" providerId="LiveId" clId="{5B8CCFD2-0A50-4721-B144-AAB8AE6BDA10}" dt="2018-01-23T12:10:26.258" v="9" actId="478"/>
          <ac:picMkLst>
            <pc:docMk/>
            <pc:sldMk cId="2174480285" sldId="258"/>
            <ac:picMk id="7" creationId="{5919628E-BB5D-4952-813F-2F51374AB0E5}"/>
          </ac:picMkLst>
        </pc:picChg>
        <pc:picChg chg="add del mod">
          <ac:chgData name="きりしまとうか" userId="46ac78482f02cb97" providerId="LiveId" clId="{5B8CCFD2-0A50-4721-B144-AAB8AE6BDA10}" dt="2018-01-30T12:14:51.680" v="1034" actId="478"/>
          <ac:picMkLst>
            <pc:docMk/>
            <pc:sldMk cId="2174480285" sldId="258"/>
            <ac:picMk id="8" creationId="{7CE2423B-8CEC-49C3-BE5F-F8BE9148A706}"/>
          </ac:picMkLst>
        </pc:picChg>
        <pc:picChg chg="add mod">
          <ac:chgData name="きりしまとうか" userId="46ac78482f02cb97" providerId="LiveId" clId="{5B8CCFD2-0A50-4721-B144-AAB8AE6BDA10}" dt="2018-01-30T12:16:56.034" v="1048" actId="1076"/>
          <ac:picMkLst>
            <pc:docMk/>
            <pc:sldMk cId="2174480285" sldId="258"/>
            <ac:picMk id="9" creationId="{1CD99794-727F-45B6-AE75-FA8B5B1E01A4}"/>
          </ac:picMkLst>
        </pc:picChg>
        <pc:picChg chg="add del">
          <ac:chgData name="きりしまとうか" userId="46ac78482f02cb97" providerId="LiveId" clId="{5B8CCFD2-0A50-4721-B144-AAB8AE6BDA10}" dt="2018-01-24T11:14:54.584" v="842" actId="1076"/>
          <ac:picMkLst>
            <pc:docMk/>
            <pc:sldMk cId="2174480285" sldId="258"/>
            <ac:picMk id="10" creationId="{E3E3B889-607E-4FE2-9DD5-28A6FEA45EC2}"/>
          </ac:picMkLst>
        </pc:picChg>
        <pc:picChg chg="del">
          <ac:chgData name="きりしまとうか" userId="46ac78482f02cb97" providerId="LiveId" clId="{5B8CCFD2-0A50-4721-B144-AAB8AE6BDA10}" dt="2018-01-24T00:55:05.963" v="445" actId="478"/>
          <ac:picMkLst>
            <pc:docMk/>
            <pc:sldMk cId="2174480285" sldId="258"/>
            <ac:picMk id="11" creationId="{DD4DFDB3-EE16-4884-9898-A53FC15391F8}"/>
          </ac:picMkLst>
        </pc:picChg>
        <pc:picChg chg="add del mod">
          <ac:chgData name="きりしまとうか" userId="46ac78482f02cb97" providerId="LiveId" clId="{5B8CCFD2-0A50-4721-B144-AAB8AE6BDA10}" dt="2018-01-30T12:16:17.447" v="1039" actId="478"/>
          <ac:picMkLst>
            <pc:docMk/>
            <pc:sldMk cId="2174480285" sldId="258"/>
            <ac:picMk id="11" creationId="{95470048-816E-41E1-9AD1-18E6C6B5AE17}"/>
          </ac:picMkLst>
        </pc:picChg>
        <pc:picChg chg="add del mod">
          <ac:chgData name="きりしまとうか" userId="46ac78482f02cb97" providerId="LiveId" clId="{5B8CCFD2-0A50-4721-B144-AAB8AE6BDA10}" dt="2018-01-23T12:12:18.107" v="14" actId="478"/>
          <ac:picMkLst>
            <pc:docMk/>
            <pc:sldMk cId="2174480285" sldId="258"/>
            <ac:picMk id="12" creationId="{DAA23002-5DB0-4D9D-9672-297ADCE16686}"/>
          </ac:picMkLst>
        </pc:picChg>
        <pc:picChg chg="add mod">
          <ac:chgData name="きりしまとうか" userId="46ac78482f02cb97" providerId="LiveId" clId="{5B8CCFD2-0A50-4721-B144-AAB8AE6BDA10}" dt="2018-01-30T12:17:20.022" v="1053" actId="1076"/>
          <ac:picMkLst>
            <pc:docMk/>
            <pc:sldMk cId="2174480285" sldId="258"/>
            <ac:picMk id="13" creationId="{7D80C081-EB8B-42DE-834C-442CCB70CE41}"/>
          </ac:picMkLst>
        </pc:picChg>
        <pc:picChg chg="add mod">
          <ac:chgData name="きりしまとうか" userId="46ac78482f02cb97" providerId="LiveId" clId="{5B8CCFD2-0A50-4721-B144-AAB8AE6BDA10}" dt="2018-01-24T01:35:47.271" v="544" actId="1076"/>
          <ac:picMkLst>
            <pc:docMk/>
            <pc:sldMk cId="2174480285" sldId="258"/>
            <ac:picMk id="14" creationId="{D28E1EFA-C55B-4333-8ADD-4C067BCB6D0C}"/>
          </ac:picMkLst>
        </pc:picChg>
        <pc:picChg chg="del">
          <ac:chgData name="きりしまとうか" userId="46ac78482f02cb97" providerId="LiveId" clId="{5B8CCFD2-0A50-4721-B144-AAB8AE6BDA10}" dt="2018-01-24T00:54:58.499" v="441" actId="478"/>
          <ac:picMkLst>
            <pc:docMk/>
            <pc:sldMk cId="2174480285" sldId="258"/>
            <ac:picMk id="15" creationId="{8AAAA8F2-C534-4555-B6C5-FA6188E24582}"/>
          </ac:picMkLst>
        </pc:picChg>
        <pc:picChg chg="add mod topLvl">
          <ac:chgData name="きりしまとうか" userId="46ac78482f02cb97" providerId="LiveId" clId="{5B8CCFD2-0A50-4721-B144-AAB8AE6BDA10}" dt="2018-01-24T01:35:47.271" v="544" actId="1076"/>
          <ac:picMkLst>
            <pc:docMk/>
            <pc:sldMk cId="2174480285" sldId="258"/>
            <ac:picMk id="17" creationId="{098D7F8B-D86B-439F-8396-20C569AED62C}"/>
          </ac:picMkLst>
        </pc:picChg>
        <pc:picChg chg="add del mod topLvl">
          <ac:chgData name="きりしまとうか" userId="46ac78482f02cb97" providerId="LiveId" clId="{5B8CCFD2-0A50-4721-B144-AAB8AE6BDA10}" dt="2018-01-24T01:21:10.619" v="475" actId="478"/>
          <ac:picMkLst>
            <pc:docMk/>
            <pc:sldMk cId="2174480285" sldId="258"/>
            <ac:picMk id="20" creationId="{BD9A4460-AEE4-4DC5-A68D-56E2201C8276}"/>
          </ac:picMkLst>
        </pc:picChg>
      </pc:sldChg>
      <pc:sldChg chg="addSp delSp modSp modTransition delAnim modAnim">
        <pc:chgData name="きりしまとうか" userId="46ac78482f02cb97" providerId="LiveId" clId="{5B8CCFD2-0A50-4721-B144-AAB8AE6BDA10}" dt="2018-01-25T11:46:37.545" v="1026" actId="1076"/>
        <pc:sldMkLst>
          <pc:docMk/>
          <pc:sldMk cId="1847072375" sldId="259"/>
        </pc:sldMkLst>
        <pc:spChg chg="add del mod">
          <ac:chgData name="きりしまとうか" userId="46ac78482f02cb97" providerId="LiveId" clId="{5B8CCFD2-0A50-4721-B144-AAB8AE6BDA10}" dt="2018-01-25T11:31:00.152" v="951" actId="478"/>
          <ac:spMkLst>
            <pc:docMk/>
            <pc:sldMk cId="1847072375" sldId="259"/>
            <ac:spMk id="2" creationId="{F02BAAB9-85AB-4660-844F-BC25C1C3F079}"/>
          </ac:spMkLst>
        </pc:spChg>
        <pc:spChg chg="mod">
          <ac:chgData name="きりしまとうか" userId="46ac78482f02cb97" providerId="LiveId" clId="{5B8CCFD2-0A50-4721-B144-AAB8AE6BDA10}" dt="2018-01-24T05:01:11.804" v="794" actId="1076"/>
          <ac:spMkLst>
            <pc:docMk/>
            <pc:sldMk cId="1847072375" sldId="259"/>
            <ac:spMk id="4" creationId="{276E8F23-0722-4ED8-8854-A741C70672BC}"/>
          </ac:spMkLst>
        </pc:spChg>
        <pc:spChg chg="mod">
          <ac:chgData name="きりしまとうか" userId="46ac78482f02cb97" providerId="LiveId" clId="{5B8CCFD2-0A50-4721-B144-AAB8AE6BDA10}" dt="2018-01-25T11:35:51.606" v="954" actId="1076"/>
          <ac:spMkLst>
            <pc:docMk/>
            <pc:sldMk cId="1847072375" sldId="259"/>
            <ac:spMk id="18" creationId="{639DF383-3046-4080-AA9D-4A3F8E04AC80}"/>
          </ac:spMkLst>
        </pc:spChg>
        <pc:spChg chg="add mod">
          <ac:chgData name="きりしまとうか" userId="46ac78482f02cb97" providerId="LiveId" clId="{5B8CCFD2-0A50-4721-B144-AAB8AE6BDA10}" dt="2018-01-25T11:46:22.345" v="1023" actId="1037"/>
          <ac:spMkLst>
            <pc:docMk/>
            <pc:sldMk cId="1847072375" sldId="259"/>
            <ac:spMk id="27" creationId="{AD8F8BD8-4206-43D1-9626-113FAFB964D0}"/>
          </ac:spMkLst>
        </pc:spChg>
        <pc:spChg chg="add mod">
          <ac:chgData name="きりしまとうか" userId="46ac78482f02cb97" providerId="LiveId" clId="{5B8CCFD2-0A50-4721-B144-AAB8AE6BDA10}" dt="2018-01-25T11:45:28.795" v="1001" actId="1076"/>
          <ac:spMkLst>
            <pc:docMk/>
            <pc:sldMk cId="1847072375" sldId="259"/>
            <ac:spMk id="36" creationId="{F068E402-320B-47E8-8C12-9CB1FD77A79D}"/>
          </ac:spMkLst>
        </pc:spChg>
        <pc:spChg chg="add del mod">
          <ac:chgData name="きりしまとうか" userId="46ac78482f02cb97" providerId="LiveId" clId="{5B8CCFD2-0A50-4721-B144-AAB8AE6BDA10}" dt="2018-01-24T02:20:48.921" v="683" actId="478"/>
          <ac:spMkLst>
            <pc:docMk/>
            <pc:sldMk cId="1847072375" sldId="259"/>
            <ac:spMk id="49" creationId="{779DA658-913A-4EA2-BC97-E0112D76417F}"/>
          </ac:spMkLst>
        </pc:spChg>
        <pc:spChg chg="add mod">
          <ac:chgData name="きりしまとうか" userId="46ac78482f02cb97" providerId="LiveId" clId="{5B8CCFD2-0A50-4721-B144-AAB8AE6BDA10}" dt="2018-01-24T04:52:43.576" v="750" actId="208"/>
          <ac:spMkLst>
            <pc:docMk/>
            <pc:sldMk cId="1847072375" sldId="259"/>
            <ac:spMk id="61" creationId="{767FC8DE-7F25-47B0-8EB0-09A83E5F233E}"/>
          </ac:spMkLst>
        </pc:spChg>
        <pc:grpChg chg="add del mod">
          <ac:chgData name="きりしまとうか" userId="46ac78482f02cb97" providerId="LiveId" clId="{5B8CCFD2-0A50-4721-B144-AAB8AE6BDA10}" dt="2018-01-24T02:16:50.159" v="605" actId="165"/>
          <ac:grpSpMkLst>
            <pc:docMk/>
            <pc:sldMk cId="1847072375" sldId="259"/>
            <ac:grpSpMk id="24" creationId="{F4BF9B95-0C5A-4689-87C3-ECFB49FABEAE}"/>
          </ac:grpSpMkLst>
        </pc:grpChg>
        <pc:grpChg chg="add del mod">
          <ac:chgData name="きりしまとうか" userId="46ac78482f02cb97" providerId="LiveId" clId="{5B8CCFD2-0A50-4721-B144-AAB8AE6BDA10}" dt="2018-01-24T02:18:15.957" v="625" actId="165"/>
          <ac:grpSpMkLst>
            <pc:docMk/>
            <pc:sldMk cId="1847072375" sldId="259"/>
            <ac:grpSpMk id="36" creationId="{478858D5-388F-4655-9015-E0B762C6DE66}"/>
          </ac:grpSpMkLst>
        </pc:grpChg>
        <pc:picChg chg="add del mod ord">
          <ac:chgData name="きりしまとうか" userId="46ac78482f02cb97" providerId="LiveId" clId="{5B8CCFD2-0A50-4721-B144-AAB8AE6BDA10}" dt="2018-01-24T01:36:06.906" v="546" actId="478"/>
          <ac:picMkLst>
            <pc:docMk/>
            <pc:sldMk cId="1847072375" sldId="259"/>
            <ac:picMk id="5" creationId="{2FB0CB40-9DFE-4939-ABF2-CBC0FAD02B5C}"/>
          </ac:picMkLst>
        </pc:picChg>
        <pc:picChg chg="add mod ord">
          <ac:chgData name="きりしまとうか" userId="46ac78482f02cb97" providerId="LiveId" clId="{5B8CCFD2-0A50-4721-B144-AAB8AE6BDA10}" dt="2018-01-24T01:36:22.629" v="550" actId="167"/>
          <ac:picMkLst>
            <pc:docMk/>
            <pc:sldMk cId="1847072375" sldId="259"/>
            <ac:picMk id="6" creationId="{71BD3E0C-14EE-4A4A-BB32-1A5DCBCD4FE0}"/>
          </ac:picMkLst>
        </pc:picChg>
        <pc:picChg chg="add del mod">
          <ac:chgData name="きりしまとうか" userId="46ac78482f02cb97" providerId="LiveId" clId="{5B8CCFD2-0A50-4721-B144-AAB8AE6BDA10}" dt="2018-01-25T11:36:12.382" v="962" actId="478"/>
          <ac:picMkLst>
            <pc:docMk/>
            <pc:sldMk cId="1847072375" sldId="259"/>
            <ac:picMk id="7" creationId="{398D7C1E-D77D-40CB-A8F2-105BAC254498}"/>
          </ac:picMkLst>
        </pc:picChg>
        <pc:picChg chg="add mod topLvl">
          <ac:chgData name="きりしまとうか" userId="46ac78482f02cb97" providerId="LiveId" clId="{5B8CCFD2-0A50-4721-B144-AAB8AE6BDA10}" dt="2018-01-24T02:17:27.260" v="607" actId="1076"/>
          <ac:picMkLst>
            <pc:docMk/>
            <pc:sldMk cId="1847072375" sldId="259"/>
            <ac:picMk id="8" creationId="{13440B04-8991-4752-84FF-FB95AAD284A6}"/>
          </ac:picMkLst>
        </pc:picChg>
        <pc:picChg chg="add del mod">
          <ac:chgData name="きりしまとうか" userId="46ac78482f02cb97" providerId="LiveId" clId="{5B8CCFD2-0A50-4721-B144-AAB8AE6BDA10}" dt="2018-01-25T11:39:28.958" v="964" actId="478"/>
          <ac:picMkLst>
            <pc:docMk/>
            <pc:sldMk cId="1847072375" sldId="259"/>
            <ac:picMk id="11" creationId="{2905396F-0B8B-47AA-9B98-E2FE699CB814}"/>
          </ac:picMkLst>
        </pc:picChg>
        <pc:picChg chg="del">
          <ac:chgData name="きりしまとうか" userId="46ac78482f02cb97" providerId="LiveId" clId="{5B8CCFD2-0A50-4721-B144-AAB8AE6BDA10}" dt="2018-01-24T00:55:29.852" v="460" actId="478"/>
          <ac:picMkLst>
            <pc:docMk/>
            <pc:sldMk cId="1847072375" sldId="259"/>
            <ac:picMk id="11" creationId="{DD4DFDB3-EE16-4884-9898-A53FC15391F8}"/>
          </ac:picMkLst>
        </pc:picChg>
        <pc:picChg chg="add mod topLvl">
          <ac:chgData name="きりしまとうか" userId="46ac78482f02cb97" providerId="LiveId" clId="{5B8CCFD2-0A50-4721-B144-AAB8AE6BDA10}" dt="2018-01-24T02:17:41.342" v="612" actId="1076"/>
          <ac:picMkLst>
            <pc:docMk/>
            <pc:sldMk cId="1847072375" sldId="259"/>
            <ac:picMk id="12" creationId="{2F8157D2-D6C5-4733-A228-75E3BF6A2825}"/>
          </ac:picMkLst>
        </pc:picChg>
        <pc:picChg chg="del">
          <ac:chgData name="きりしまとうか" userId="46ac78482f02cb97" providerId="LiveId" clId="{5B8CCFD2-0A50-4721-B144-AAB8AE6BDA10}" dt="2018-01-24T00:55:25.008" v="457" actId="478"/>
          <ac:picMkLst>
            <pc:docMk/>
            <pc:sldMk cId="1847072375" sldId="259"/>
            <ac:picMk id="15" creationId="{8AAAA8F2-C534-4555-B6C5-FA6188E24582}"/>
          </ac:picMkLst>
        </pc:picChg>
        <pc:picChg chg="add del mod">
          <ac:chgData name="きりしまとうか" userId="46ac78482f02cb97" providerId="LiveId" clId="{5B8CCFD2-0A50-4721-B144-AAB8AE6BDA10}" dt="2018-01-25T11:39:38.423" v="969" actId="478"/>
          <ac:picMkLst>
            <pc:docMk/>
            <pc:sldMk cId="1847072375" sldId="259"/>
            <ac:picMk id="16" creationId="{FBC4B93A-A1B9-4AEE-8F16-32E66DCBE237}"/>
          </ac:picMkLst>
        </pc:picChg>
        <pc:picChg chg="add mod topLvl">
          <ac:chgData name="きりしまとうか" userId="46ac78482f02cb97" providerId="LiveId" clId="{5B8CCFD2-0A50-4721-B144-AAB8AE6BDA10}" dt="2018-01-24T02:18:54.019" v="653" actId="1076"/>
          <ac:picMkLst>
            <pc:docMk/>
            <pc:sldMk cId="1847072375" sldId="259"/>
            <ac:picMk id="19" creationId="{27AE0F36-AA04-478E-BF22-D7235047EC1D}"/>
          </ac:picMkLst>
        </pc:picChg>
        <pc:picChg chg="add mod topLvl">
          <ac:chgData name="きりしまとうか" userId="46ac78482f02cb97" providerId="LiveId" clId="{5B8CCFD2-0A50-4721-B144-AAB8AE6BDA10}" dt="2018-01-24T02:19:41.806" v="665" actId="1076"/>
          <ac:picMkLst>
            <pc:docMk/>
            <pc:sldMk cId="1847072375" sldId="259"/>
            <ac:picMk id="21" creationId="{DFCA1EA9-B9F8-44B6-BDFE-DF52AFCE1F7C}"/>
          </ac:picMkLst>
        </pc:picChg>
        <pc:picChg chg="add del mod">
          <ac:chgData name="きりしまとうか" userId="46ac78482f02cb97" providerId="LiveId" clId="{5B8CCFD2-0A50-4721-B144-AAB8AE6BDA10}" dt="2018-01-25T11:43:15.965" v="971" actId="478"/>
          <ac:picMkLst>
            <pc:docMk/>
            <pc:sldMk cId="1847072375" sldId="259"/>
            <ac:picMk id="22" creationId="{CCA6784A-B93F-49C4-A065-918007C82587}"/>
          </ac:picMkLst>
        </pc:picChg>
        <pc:picChg chg="add mod topLvl">
          <ac:chgData name="きりしまとうか" userId="46ac78482f02cb97" providerId="LiveId" clId="{5B8CCFD2-0A50-4721-B144-AAB8AE6BDA10}" dt="2018-01-24T02:19:40.287" v="664" actId="1076"/>
          <ac:picMkLst>
            <pc:docMk/>
            <pc:sldMk cId="1847072375" sldId="259"/>
            <ac:picMk id="23" creationId="{DCACA865-6F9F-489B-8BDC-187BFD218E3B}"/>
          </ac:picMkLst>
        </pc:picChg>
        <pc:picChg chg="add del mod">
          <ac:chgData name="きりしまとうか" userId="46ac78482f02cb97" providerId="LiveId" clId="{5B8CCFD2-0A50-4721-B144-AAB8AE6BDA10}" dt="2018-01-25T11:43:50.277" v="982" actId="478"/>
          <ac:picMkLst>
            <pc:docMk/>
            <pc:sldMk cId="1847072375" sldId="259"/>
            <ac:picMk id="26" creationId="{3C9E3764-0EC0-4415-9305-EF7FA5EC9FC9}"/>
          </ac:picMkLst>
        </pc:picChg>
        <pc:picChg chg="add mod">
          <ac:chgData name="きりしまとうか" userId="46ac78482f02cb97" providerId="LiveId" clId="{5B8CCFD2-0A50-4721-B144-AAB8AE6BDA10}" dt="2018-01-24T04:55:15.701" v="776" actId="1076"/>
          <ac:picMkLst>
            <pc:docMk/>
            <pc:sldMk cId="1847072375" sldId="259"/>
            <ac:picMk id="47" creationId="{A1542436-16E8-4CEB-87FA-4B469E2C31F3}"/>
          </ac:picMkLst>
        </pc:picChg>
        <pc:picChg chg="add del mod ord">
          <ac:chgData name="きりしまとうか" userId="46ac78482f02cb97" providerId="LiveId" clId="{5B8CCFD2-0A50-4721-B144-AAB8AE6BDA10}" dt="2018-01-24T02:20:48.526" v="682" actId="478"/>
          <ac:picMkLst>
            <pc:docMk/>
            <pc:sldMk cId="1847072375" sldId="259"/>
            <ac:picMk id="48" creationId="{7E0297EF-F887-43EF-BB36-443648C94BE9}"/>
          </ac:picMkLst>
        </pc:picChg>
        <pc:picChg chg="add mod">
          <ac:chgData name="きりしまとうか" userId="46ac78482f02cb97" providerId="LiveId" clId="{5B8CCFD2-0A50-4721-B144-AAB8AE6BDA10}" dt="2018-01-25T11:43:49.018" v="981" actId="1076"/>
          <ac:picMkLst>
            <pc:docMk/>
            <pc:sldMk cId="1847072375" sldId="259"/>
            <ac:picMk id="50" creationId="{B4C6113B-043F-4EB7-B64B-AF5221EC7FD1}"/>
          </ac:picMkLst>
        </pc:picChg>
        <pc:picChg chg="add del mod">
          <ac:chgData name="きりしまとうか" userId="46ac78482f02cb97" providerId="LiveId" clId="{5B8CCFD2-0A50-4721-B144-AAB8AE6BDA10}" dt="2018-01-24T02:49:37.540" v="698" actId="478"/>
          <ac:picMkLst>
            <pc:docMk/>
            <pc:sldMk cId="1847072375" sldId="259"/>
            <ac:picMk id="56" creationId="{64553A91-6310-4CD8-AB98-B5834097DBAD}"/>
          </ac:picMkLst>
        </pc:picChg>
        <pc:picChg chg="add del mod">
          <ac:chgData name="きりしまとうか" userId="46ac78482f02cb97" providerId="LiveId" clId="{5B8CCFD2-0A50-4721-B144-AAB8AE6BDA10}" dt="2018-01-24T03:31:56.901" v="708" actId="478"/>
          <ac:picMkLst>
            <pc:docMk/>
            <pc:sldMk cId="1847072375" sldId="259"/>
            <ac:picMk id="58" creationId="{19D29FE7-C8C5-4429-8931-C15554D7E058}"/>
          </ac:picMkLst>
        </pc:picChg>
        <pc:picChg chg="add mod">
          <ac:chgData name="きりしまとうか" userId="46ac78482f02cb97" providerId="LiveId" clId="{5B8CCFD2-0A50-4721-B144-AAB8AE6BDA10}" dt="2018-01-25T11:46:37.545" v="1026" actId="1076"/>
          <ac:picMkLst>
            <pc:docMk/>
            <pc:sldMk cId="1847072375" sldId="259"/>
            <ac:picMk id="60" creationId="{D516D0AD-5CE5-4052-8B1F-A9A56C5B0481}"/>
          </ac:picMkLst>
        </pc:picChg>
        <pc:cxnChg chg="add mod topLvl">
          <ac:chgData name="きりしまとうか" userId="46ac78482f02cb97" providerId="LiveId" clId="{5B8CCFD2-0A50-4721-B144-AAB8AE6BDA10}" dt="2018-01-24T02:17:35.878" v="611" actId="14100"/>
          <ac:cxnSpMkLst>
            <pc:docMk/>
            <pc:sldMk cId="1847072375" sldId="259"/>
            <ac:cxnSpMk id="10" creationId="{E166F0FD-4A5E-473E-8F68-4F4762054322}"/>
          </ac:cxnSpMkLst>
        </pc:cxnChg>
        <pc:cxnChg chg="add mod topLvl">
          <ac:chgData name="きりしまとうか" userId="46ac78482f02cb97" providerId="LiveId" clId="{5B8CCFD2-0A50-4721-B144-AAB8AE6BDA10}" dt="2018-01-24T02:18:17.627" v="626" actId="688"/>
          <ac:cxnSpMkLst>
            <pc:docMk/>
            <pc:sldMk cId="1847072375" sldId="259"/>
            <ac:cxnSpMk id="14" creationId="{5C71F564-0181-4C12-B272-672897F83454}"/>
          </ac:cxnSpMkLst>
        </pc:cxnChg>
        <pc:cxnChg chg="add mod topLvl">
          <ac:chgData name="きりしまとうか" userId="46ac78482f02cb97" providerId="LiveId" clId="{5B8CCFD2-0A50-4721-B144-AAB8AE6BDA10}" dt="2018-01-24T02:18:17.627" v="626" actId="688"/>
          <ac:cxnSpMkLst>
            <pc:docMk/>
            <pc:sldMk cId="1847072375" sldId="259"/>
            <ac:cxnSpMk id="15" creationId="{97E099CF-88F3-4860-820E-8E566B26C011}"/>
          </ac:cxnSpMkLst>
        </pc:cxnChg>
        <pc:cxnChg chg="add mod topLvl">
          <ac:chgData name="きりしまとうか" userId="46ac78482f02cb97" providerId="LiveId" clId="{5B8CCFD2-0A50-4721-B144-AAB8AE6BDA10}" dt="2018-01-24T02:18:17.627" v="626" actId="688"/>
          <ac:cxnSpMkLst>
            <pc:docMk/>
            <pc:sldMk cId="1847072375" sldId="259"/>
            <ac:cxnSpMk id="17" creationId="{F8E801D9-51E1-44EF-8B93-54D49579DDB0}"/>
          </ac:cxnSpMkLst>
        </pc:cxnChg>
        <pc:cxnChg chg="add mod topLvl">
          <ac:chgData name="きりしまとうか" userId="46ac78482f02cb97" providerId="LiveId" clId="{5B8CCFD2-0A50-4721-B144-AAB8AE6BDA10}" dt="2018-01-24T02:18:55.363" v="654" actId="1076"/>
          <ac:cxnSpMkLst>
            <pc:docMk/>
            <pc:sldMk cId="1847072375" sldId="259"/>
            <ac:cxnSpMk id="25" creationId="{31FE2F6D-F8A8-4360-B225-2FFC3B172456}"/>
          </ac:cxnSpMkLst>
        </pc:cxnChg>
        <pc:cxnChg chg="add mod">
          <ac:chgData name="きりしまとうか" userId="46ac78482f02cb97" providerId="LiveId" clId="{5B8CCFD2-0A50-4721-B144-AAB8AE6BDA10}" dt="2018-01-24T02:19:31.029" v="660" actId="1076"/>
          <ac:cxnSpMkLst>
            <pc:docMk/>
            <pc:sldMk cId="1847072375" sldId="259"/>
            <ac:cxnSpMk id="43" creationId="{18B259BD-EB17-47AC-A03D-908C956F2834}"/>
          </ac:cxnSpMkLst>
        </pc:cxnChg>
        <pc:cxnChg chg="add mod">
          <ac:chgData name="きりしまとうか" userId="46ac78482f02cb97" providerId="LiveId" clId="{5B8CCFD2-0A50-4721-B144-AAB8AE6BDA10}" dt="2018-01-24T02:19:43.078" v="666" actId="1076"/>
          <ac:cxnSpMkLst>
            <pc:docMk/>
            <pc:sldMk cId="1847072375" sldId="259"/>
            <ac:cxnSpMk id="46" creationId="{A3258050-680A-47C3-9CF9-85CFC156AB1D}"/>
          </ac:cxnSpMkLst>
        </pc:cxnChg>
        <pc:cxnChg chg="add del mod">
          <ac:chgData name="きりしまとうか" userId="46ac78482f02cb97" providerId="LiveId" clId="{5B8CCFD2-0A50-4721-B144-AAB8AE6BDA10}" dt="2018-01-24T02:29:36.174" v="692" actId="478"/>
          <ac:cxnSpMkLst>
            <pc:docMk/>
            <pc:sldMk cId="1847072375" sldId="259"/>
            <ac:cxnSpMk id="51" creationId="{A552E7BC-AE61-4B53-B2BB-8C788A98A82C}"/>
          </ac:cxnSpMkLst>
        </pc:cxnChg>
        <pc:cxnChg chg="add del mod">
          <ac:chgData name="きりしまとうか" userId="46ac78482f02cb97" providerId="LiveId" clId="{5B8CCFD2-0A50-4721-B144-AAB8AE6BDA10}" dt="2018-01-25T11:28:54.872" v="894" actId="478"/>
          <ac:cxnSpMkLst>
            <pc:docMk/>
            <pc:sldMk cId="1847072375" sldId="259"/>
            <ac:cxnSpMk id="53" creationId="{7DFCF616-DF09-4260-A413-30FA46DDB702}"/>
          </ac:cxnSpMkLst>
        </pc:cxnChg>
        <pc:cxnChg chg="add del mod">
          <ac:chgData name="きりしまとうか" userId="46ac78482f02cb97" providerId="LiveId" clId="{5B8CCFD2-0A50-4721-B144-AAB8AE6BDA10}" dt="2018-01-25T11:28:54.259" v="893" actId="478"/>
          <ac:cxnSpMkLst>
            <pc:docMk/>
            <pc:sldMk cId="1847072375" sldId="259"/>
            <ac:cxnSpMk id="54" creationId="{199AC9B9-25F4-4BB4-975E-2C296E79B4E1}"/>
          </ac:cxnSpMkLst>
        </pc:cxnChg>
      </pc:sldChg>
      <pc:sldChg chg="addSp delSp modSp modTransition addAnim delAnim modAnim">
        <pc:chgData name="きりしまとうか" userId="46ac78482f02cb97" providerId="LiveId" clId="{5B8CCFD2-0A50-4721-B144-AAB8AE6BDA10}" dt="2018-01-24T01:37:47.407" v="569" actId="1076"/>
        <pc:sldMkLst>
          <pc:docMk/>
          <pc:sldMk cId="1229731697" sldId="260"/>
        </pc:sldMkLst>
        <pc:spChg chg="mod">
          <ac:chgData name="きりしまとうか" userId="46ac78482f02cb97" providerId="LiveId" clId="{5B8CCFD2-0A50-4721-B144-AAB8AE6BDA10}" dt="2018-01-24T01:37:17.662" v="559" actId="1076"/>
          <ac:spMkLst>
            <pc:docMk/>
            <pc:sldMk cId="1229731697" sldId="260"/>
            <ac:spMk id="18" creationId="{639DF383-3046-4080-AA9D-4A3F8E04AC80}"/>
          </ac:spMkLst>
        </pc:spChg>
        <pc:picChg chg="add del">
          <ac:chgData name="きりしまとうか" userId="46ac78482f02cb97" providerId="LiveId" clId="{5B8CCFD2-0A50-4721-B144-AAB8AE6BDA10}" dt="2018-01-24T00:55:35.811" v="464" actId="478"/>
          <ac:picMkLst>
            <pc:docMk/>
            <pc:sldMk cId="1229731697" sldId="260"/>
            <ac:picMk id="5" creationId="{8E715B28-F635-409F-BC72-EF6C083A0C56}"/>
          </ac:picMkLst>
        </pc:picChg>
        <pc:picChg chg="add del mod ord">
          <ac:chgData name="きりしまとうか" userId="46ac78482f02cb97" providerId="LiveId" clId="{5B8CCFD2-0A50-4721-B144-AAB8AE6BDA10}" dt="2018-01-24T01:36:54.503" v="553" actId="478"/>
          <ac:picMkLst>
            <pc:docMk/>
            <pc:sldMk cId="1229731697" sldId="260"/>
            <ac:picMk id="6" creationId="{6900D8CF-AFD2-4B06-9D65-600F16E8583B}"/>
          </ac:picMkLst>
        </pc:picChg>
        <pc:picChg chg="add mod ord">
          <ac:chgData name="きりしまとうか" userId="46ac78482f02cb97" providerId="LiveId" clId="{5B8CCFD2-0A50-4721-B144-AAB8AE6BDA10}" dt="2018-01-24T01:37:15.205" v="558" actId="167"/>
          <ac:picMkLst>
            <pc:docMk/>
            <pc:sldMk cId="1229731697" sldId="260"/>
            <ac:picMk id="8" creationId="{14AC9D4B-F628-405A-9FE9-249031006442}"/>
          </ac:picMkLst>
        </pc:picChg>
        <pc:picChg chg="del">
          <ac:chgData name="きりしまとうか" userId="46ac78482f02cb97" providerId="LiveId" clId="{5B8CCFD2-0A50-4721-B144-AAB8AE6BDA10}" dt="2018-01-24T00:55:42.441" v="469" actId="478"/>
          <ac:picMkLst>
            <pc:docMk/>
            <pc:sldMk cId="1229731697" sldId="260"/>
            <ac:picMk id="11" creationId="{DD4DFDB3-EE16-4884-9898-A53FC15391F8}"/>
          </ac:picMkLst>
        </pc:picChg>
        <pc:picChg chg="del">
          <ac:chgData name="きりしまとうか" userId="46ac78482f02cb97" providerId="LiveId" clId="{5B8CCFD2-0A50-4721-B144-AAB8AE6BDA10}" dt="2018-01-24T00:55:37.573" v="465" actId="478"/>
          <ac:picMkLst>
            <pc:docMk/>
            <pc:sldMk cId="1229731697" sldId="260"/>
            <ac:picMk id="15" creationId="{8AAAA8F2-C534-4555-B6C5-FA6188E24582}"/>
          </ac:picMkLst>
        </pc:picChg>
      </pc:sldChg>
      <pc:sldChg chg="addSp delSp modSp add modTransition addAnim delAnim modAnim">
        <pc:chgData name="きりしまとうか" userId="46ac78482f02cb97" providerId="LiveId" clId="{5B8CCFD2-0A50-4721-B144-AAB8AE6BDA10}" dt="2018-01-25T11:19:36.389" v="891" actId="1076"/>
        <pc:sldMkLst>
          <pc:docMk/>
          <pc:sldMk cId="2108761073" sldId="261"/>
        </pc:sldMkLst>
        <pc:spChg chg="add mod">
          <ac:chgData name="きりしまとうか" userId="46ac78482f02cb97" providerId="LiveId" clId="{5B8CCFD2-0A50-4721-B144-AAB8AE6BDA10}" dt="2018-01-23T14:26:37.304" v="146" actId="164"/>
          <ac:spMkLst>
            <pc:docMk/>
            <pc:sldMk cId="2108761073" sldId="261"/>
            <ac:spMk id="8" creationId="{C3381FF8-9EFC-4E1B-8884-E1437355203A}"/>
          </ac:spMkLst>
        </pc:spChg>
        <pc:spChg chg="mod ord">
          <ac:chgData name="きりしまとうか" userId="46ac78482f02cb97" providerId="LiveId" clId="{5B8CCFD2-0A50-4721-B144-AAB8AE6BDA10}" dt="2018-01-24T01:33:48.362" v="528" actId="1076"/>
          <ac:spMkLst>
            <pc:docMk/>
            <pc:sldMk cId="2108761073" sldId="261"/>
            <ac:spMk id="18" creationId="{639DF383-3046-4080-AA9D-4A3F8E04AC80}"/>
          </ac:spMkLst>
        </pc:spChg>
        <pc:spChg chg="add mod">
          <ac:chgData name="きりしまとうか" userId="46ac78482f02cb97" providerId="LiveId" clId="{5B8CCFD2-0A50-4721-B144-AAB8AE6BDA10}" dt="2018-01-23T14:55:07.736" v="341" actId="1076"/>
          <ac:spMkLst>
            <pc:docMk/>
            <pc:sldMk cId="2108761073" sldId="261"/>
            <ac:spMk id="29" creationId="{A14FB67D-D153-432A-9D36-ADEDE2EEFF4D}"/>
          </ac:spMkLst>
        </pc:spChg>
        <pc:spChg chg="add mod">
          <ac:chgData name="きりしまとうか" userId="46ac78482f02cb97" providerId="LiveId" clId="{5B8CCFD2-0A50-4721-B144-AAB8AE6BDA10}" dt="2018-01-23T14:48:53.166" v="249" actId="571"/>
          <ac:spMkLst>
            <pc:docMk/>
            <pc:sldMk cId="2108761073" sldId="261"/>
            <ac:spMk id="30" creationId="{166820BF-2F94-4698-B16E-916CA8271ECD}"/>
          </ac:spMkLst>
        </pc:spChg>
        <pc:spChg chg="add mod">
          <ac:chgData name="きりしまとうか" userId="46ac78482f02cb97" providerId="LiveId" clId="{5B8CCFD2-0A50-4721-B144-AAB8AE6BDA10}" dt="2018-01-23T14:48:53.166" v="249" actId="571"/>
          <ac:spMkLst>
            <pc:docMk/>
            <pc:sldMk cId="2108761073" sldId="261"/>
            <ac:spMk id="31" creationId="{AC98FB01-479C-4AEE-B3E0-887D2EFF7120}"/>
          </ac:spMkLst>
        </pc:spChg>
        <pc:spChg chg="add mod">
          <ac:chgData name="きりしまとうか" userId="46ac78482f02cb97" providerId="LiveId" clId="{5B8CCFD2-0A50-4721-B144-AAB8AE6BDA10}" dt="2018-01-23T14:55:04.675" v="340" actId="1076"/>
          <ac:spMkLst>
            <pc:docMk/>
            <pc:sldMk cId="2108761073" sldId="261"/>
            <ac:spMk id="32" creationId="{8E6BE8B2-96FA-466E-92E0-A786CF540C78}"/>
          </ac:spMkLst>
        </pc:spChg>
        <pc:spChg chg="add mod">
          <ac:chgData name="きりしまとうか" userId="46ac78482f02cb97" providerId="LiveId" clId="{5B8CCFD2-0A50-4721-B144-AAB8AE6BDA10}" dt="2018-01-24T01:20:48.640" v="474" actId="1076"/>
          <ac:spMkLst>
            <pc:docMk/>
            <pc:sldMk cId="2108761073" sldId="261"/>
            <ac:spMk id="33" creationId="{DC04259E-6F7E-4205-A8B2-32388FE552E9}"/>
          </ac:spMkLst>
        </pc:spChg>
        <pc:grpChg chg="add mod">
          <ac:chgData name="きりしまとうか" userId="46ac78482f02cb97" providerId="LiveId" clId="{5B8CCFD2-0A50-4721-B144-AAB8AE6BDA10}" dt="2018-01-25T11:19:05.501" v="885" actId="164"/>
          <ac:grpSpMkLst>
            <pc:docMk/>
            <pc:sldMk cId="2108761073" sldId="261"/>
            <ac:grpSpMk id="8" creationId="{250DD31C-300F-4062-BEC2-B92E367240FD}"/>
          </ac:grpSpMkLst>
        </pc:grpChg>
        <pc:grpChg chg="add del mod">
          <ac:chgData name="きりしまとうか" userId="46ac78482f02cb97" providerId="LiveId" clId="{5B8CCFD2-0A50-4721-B144-AAB8AE6BDA10}" dt="2018-01-23T14:30:20.618" v="157" actId="478"/>
          <ac:grpSpMkLst>
            <pc:docMk/>
            <pc:sldMk cId="2108761073" sldId="261"/>
            <ac:grpSpMk id="10" creationId="{873723AA-1B54-4EA3-9221-29CB1521E41B}"/>
          </ac:grpSpMkLst>
        </pc:grpChg>
        <pc:grpChg chg="del">
          <ac:chgData name="きりしまとうか" userId="46ac78482f02cb97" providerId="LiveId" clId="{5B8CCFD2-0A50-4721-B144-AAB8AE6BDA10}" dt="2018-01-23T14:09:18.079" v="58" actId="478"/>
          <ac:grpSpMkLst>
            <pc:docMk/>
            <pc:sldMk cId="2108761073" sldId="261"/>
            <ac:grpSpMk id="21" creationId="{4C17232B-F832-4449-ABCC-4E2381C32657}"/>
          </ac:grpSpMkLst>
        </pc:grpChg>
        <pc:grpChg chg="add mod">
          <ac:chgData name="きりしまとうか" userId="46ac78482f02cb97" providerId="LiveId" clId="{5B8CCFD2-0A50-4721-B144-AAB8AE6BDA10}" dt="2018-01-23T15:02:49.937" v="366" actId="164"/>
          <ac:grpSpMkLst>
            <pc:docMk/>
            <pc:sldMk cId="2108761073" sldId="261"/>
            <ac:grpSpMk id="50" creationId="{23F5E5CC-9144-4977-96FB-0F6F09EBCF18}"/>
          </ac:grpSpMkLst>
        </pc:grpChg>
        <pc:grpChg chg="add del mod">
          <ac:chgData name="きりしまとうか" userId="46ac78482f02cb97" providerId="LiveId" clId="{5B8CCFD2-0A50-4721-B144-AAB8AE6BDA10}" dt="2018-01-25T11:17:41.432" v="866" actId="165"/>
          <ac:grpSpMkLst>
            <pc:docMk/>
            <pc:sldMk cId="2108761073" sldId="261"/>
            <ac:grpSpMk id="51" creationId="{72CDFE81-F4D4-417C-9772-CAA29BAF5ABF}"/>
          </ac:grpSpMkLst>
        </pc:grpChg>
        <pc:grpChg chg="add mod">
          <ac:chgData name="きりしまとうか" userId="46ac78482f02cb97" providerId="LiveId" clId="{5B8CCFD2-0A50-4721-B144-AAB8AE6BDA10}" dt="2018-01-23T15:02:54.125" v="368" actId="164"/>
          <ac:grpSpMkLst>
            <pc:docMk/>
            <pc:sldMk cId="2108761073" sldId="261"/>
            <ac:grpSpMk id="52" creationId="{02F00F52-7AF8-4C18-AA30-BE6E3FF76EDC}"/>
          </ac:grpSpMkLst>
        </pc:grpChg>
        <pc:picChg chg="add del mod ord">
          <ac:chgData name="きりしまとうか" userId="46ac78482f02cb97" providerId="LiveId" clId="{5B8CCFD2-0A50-4721-B144-AAB8AE6BDA10}" dt="2018-01-24T01:33:00.444" v="513" actId="478"/>
          <ac:picMkLst>
            <pc:docMk/>
            <pc:sldMk cId="2108761073" sldId="261"/>
            <ac:picMk id="5" creationId="{3A7F214E-F9AF-4D63-BED6-40F376B9D26C}"/>
          </ac:picMkLst>
        </pc:picChg>
        <pc:picChg chg="add del mod">
          <ac:chgData name="きりしまとうか" userId="46ac78482f02cb97" providerId="LiveId" clId="{5B8CCFD2-0A50-4721-B144-AAB8AE6BDA10}" dt="2018-01-23T14:18:42.165" v="74" actId="478"/>
          <ac:picMkLst>
            <pc:docMk/>
            <pc:sldMk cId="2108761073" sldId="261"/>
            <ac:picMk id="5" creationId="{455B1042-6F1F-44DD-A42D-4CB1F3EE8A4C}"/>
          </ac:picMkLst>
        </pc:picChg>
        <pc:picChg chg="add mod ord">
          <ac:chgData name="きりしまとうか" userId="46ac78482f02cb97" providerId="LiveId" clId="{5B8CCFD2-0A50-4721-B144-AAB8AE6BDA10}" dt="2018-01-24T01:33:15.870" v="524" actId="171"/>
          <ac:picMkLst>
            <pc:docMk/>
            <pc:sldMk cId="2108761073" sldId="261"/>
            <ac:picMk id="6" creationId="{D79F7D43-01C7-4BAB-9668-7C0AFCD68BC9}"/>
          </ac:picMkLst>
        </pc:picChg>
        <pc:picChg chg="add mod">
          <ac:chgData name="きりしまとうか" userId="46ac78482f02cb97" providerId="LiveId" clId="{5B8CCFD2-0A50-4721-B144-AAB8AE6BDA10}" dt="2018-01-23T14:26:37.304" v="146" actId="164"/>
          <ac:picMkLst>
            <pc:docMk/>
            <pc:sldMk cId="2108761073" sldId="261"/>
            <ac:picMk id="7" creationId="{408BE58E-3EF4-455C-963D-8BC185EDE790}"/>
          </ac:picMkLst>
        </pc:picChg>
        <pc:picChg chg="add mod ord">
          <ac:chgData name="きりしまとうか" userId="46ac78482f02cb97" providerId="LiveId" clId="{5B8CCFD2-0A50-4721-B144-AAB8AE6BDA10}" dt="2018-01-25T11:19:05.501" v="885" actId="164"/>
          <ac:picMkLst>
            <pc:docMk/>
            <pc:sldMk cId="2108761073" sldId="261"/>
            <ac:picMk id="7" creationId="{77FD22B0-E6C3-4E6C-A819-7ADE6417D0D7}"/>
          </ac:picMkLst>
        </pc:picChg>
        <pc:picChg chg="del">
          <ac:chgData name="きりしまとうか" userId="46ac78482f02cb97" providerId="LiveId" clId="{5B8CCFD2-0A50-4721-B144-AAB8AE6BDA10}" dt="2018-01-23T14:09:14.781" v="56" actId="478"/>
          <ac:picMkLst>
            <pc:docMk/>
            <pc:sldMk cId="2108761073" sldId="261"/>
            <ac:picMk id="9" creationId="{1CD99794-727F-45B6-AE75-FA8B5B1E01A4}"/>
          </ac:picMkLst>
        </pc:picChg>
        <pc:picChg chg="del">
          <ac:chgData name="きりしまとうか" userId="46ac78482f02cb97" providerId="LiveId" clId="{5B8CCFD2-0A50-4721-B144-AAB8AE6BDA10}" dt="2018-01-24T00:55:21.090" v="454" actId="478"/>
          <ac:picMkLst>
            <pc:docMk/>
            <pc:sldMk cId="2108761073" sldId="261"/>
            <ac:picMk id="11" creationId="{DD4DFDB3-EE16-4884-9898-A53FC15391F8}"/>
          </ac:picMkLst>
        </pc:picChg>
        <pc:picChg chg="add del mod">
          <ac:chgData name="きりしまとうか" userId="46ac78482f02cb97" providerId="LiveId" clId="{5B8CCFD2-0A50-4721-B144-AAB8AE6BDA10}" dt="2018-01-23T14:29:21.683" v="154" actId="478"/>
          <ac:picMkLst>
            <pc:docMk/>
            <pc:sldMk cId="2108761073" sldId="261"/>
            <ac:picMk id="13" creationId="{2BACBD3A-808F-4521-8752-598AF2CA024D}"/>
          </ac:picMkLst>
        </pc:picChg>
        <pc:picChg chg="del">
          <ac:chgData name="きりしまとうか" userId="46ac78482f02cb97" providerId="LiveId" clId="{5B8CCFD2-0A50-4721-B144-AAB8AE6BDA10}" dt="2018-01-23T14:09:16.282" v="57" actId="478"/>
          <ac:picMkLst>
            <pc:docMk/>
            <pc:sldMk cId="2108761073" sldId="261"/>
            <ac:picMk id="14" creationId="{D28E1EFA-C55B-4333-8ADD-4C067BCB6D0C}"/>
          </ac:picMkLst>
        </pc:picChg>
        <pc:picChg chg="del">
          <ac:chgData name="きりしまとうか" userId="46ac78482f02cb97" providerId="LiveId" clId="{5B8CCFD2-0A50-4721-B144-AAB8AE6BDA10}" dt="2018-01-24T00:55:12.891" v="449" actId="478"/>
          <ac:picMkLst>
            <pc:docMk/>
            <pc:sldMk cId="2108761073" sldId="261"/>
            <ac:picMk id="15" creationId="{8AAAA8F2-C534-4555-B6C5-FA6188E24582}"/>
          </ac:picMkLst>
        </pc:picChg>
        <pc:picChg chg="add del">
          <ac:chgData name="きりしまとうか" userId="46ac78482f02cb97" providerId="LiveId" clId="{5B8CCFD2-0A50-4721-B144-AAB8AE6BDA10}" dt="2018-01-23T14:18:40.019" v="71" actId="478"/>
          <ac:picMkLst>
            <pc:docMk/>
            <pc:sldMk cId="2108761073" sldId="261"/>
            <ac:picMk id="16" creationId="{DB1BFEC9-B912-41C0-B9D4-AD034770F481}"/>
          </ac:picMkLst>
        </pc:picChg>
        <pc:picChg chg="add del">
          <ac:chgData name="きりしまとうか" userId="46ac78482f02cb97" providerId="LiveId" clId="{5B8CCFD2-0A50-4721-B144-AAB8AE6BDA10}" dt="2018-01-23T14:18:39.036" v="70" actId="478"/>
          <ac:picMkLst>
            <pc:docMk/>
            <pc:sldMk cId="2108761073" sldId="261"/>
            <ac:picMk id="19" creationId="{B258BCB4-A42B-48AD-B10D-7DBAE3EEB452}"/>
          </ac:picMkLst>
        </pc:picChg>
        <pc:picChg chg="add del mod">
          <ac:chgData name="きりしまとうか" userId="46ac78482f02cb97" providerId="LiveId" clId="{5B8CCFD2-0A50-4721-B144-AAB8AE6BDA10}" dt="2018-01-23T14:18:38.688" v="69" actId="478"/>
          <ac:picMkLst>
            <pc:docMk/>
            <pc:sldMk cId="2108761073" sldId="261"/>
            <ac:picMk id="22" creationId="{8D693FB7-8F77-4B1A-9443-4CC2BDDEE445}"/>
          </ac:picMkLst>
        </pc:picChg>
        <pc:picChg chg="add del mod">
          <ac:chgData name="きりしまとうか" userId="46ac78482f02cb97" providerId="LiveId" clId="{5B8CCFD2-0A50-4721-B144-AAB8AE6BDA10}" dt="2018-01-23T14:53:57.496" v="324" actId="478"/>
          <ac:picMkLst>
            <pc:docMk/>
            <pc:sldMk cId="2108761073" sldId="261"/>
            <ac:picMk id="24" creationId="{812018D4-C746-4E2E-A091-D11620405EDD}"/>
          </ac:picMkLst>
        </pc:picChg>
        <pc:picChg chg="add del mod">
          <ac:chgData name="きりしまとうか" userId="46ac78482f02cb97" providerId="LiveId" clId="{5B8CCFD2-0A50-4721-B144-AAB8AE6BDA10}" dt="2018-01-23T14:54:14.215" v="330" actId="478"/>
          <ac:picMkLst>
            <pc:docMk/>
            <pc:sldMk cId="2108761073" sldId="261"/>
            <ac:picMk id="26" creationId="{FF482C25-2F1E-4104-BC73-D37BFE55D4AB}"/>
          </ac:picMkLst>
        </pc:picChg>
        <pc:picChg chg="add del mod">
          <ac:chgData name="きりしまとうか" userId="46ac78482f02cb97" providerId="LiveId" clId="{5B8CCFD2-0A50-4721-B144-AAB8AE6BDA10}" dt="2018-01-23T14:54:05.082" v="326" actId="478"/>
          <ac:picMkLst>
            <pc:docMk/>
            <pc:sldMk cId="2108761073" sldId="261"/>
            <ac:picMk id="28" creationId="{405E11E8-999B-4F7D-926E-C1D4B81254AF}"/>
          </ac:picMkLst>
        </pc:picChg>
        <pc:picChg chg="add del mod">
          <ac:chgData name="きりしまとうか" userId="46ac78482f02cb97" providerId="LiveId" clId="{5B8CCFD2-0A50-4721-B144-AAB8AE6BDA10}" dt="2018-01-23T14:52:21.898" v="302" actId="478"/>
          <ac:picMkLst>
            <pc:docMk/>
            <pc:sldMk cId="2108761073" sldId="261"/>
            <ac:picMk id="35" creationId="{F7B2A707-9561-4D93-94D5-DE9ED5897A77}"/>
          </ac:picMkLst>
        </pc:picChg>
        <pc:picChg chg="add mod">
          <ac:chgData name="きりしまとうか" userId="46ac78482f02cb97" providerId="LiveId" clId="{5B8CCFD2-0A50-4721-B144-AAB8AE6BDA10}" dt="2018-01-23T15:02:49.937" v="366" actId="164"/>
          <ac:picMkLst>
            <pc:docMk/>
            <pc:sldMk cId="2108761073" sldId="261"/>
            <ac:picMk id="37" creationId="{DC87B754-874F-477C-8D9F-539BE66E7629}"/>
          </ac:picMkLst>
        </pc:picChg>
        <pc:picChg chg="add del mod topLvl">
          <ac:chgData name="きりしまとうか" userId="46ac78482f02cb97" providerId="LiveId" clId="{5B8CCFD2-0A50-4721-B144-AAB8AE6BDA10}" dt="2018-01-25T11:18:41.128" v="877" actId="478"/>
          <ac:picMkLst>
            <pc:docMk/>
            <pc:sldMk cId="2108761073" sldId="261"/>
            <ac:picMk id="39" creationId="{7794D425-2878-4199-9C81-96C65F5F2055}"/>
          </ac:picMkLst>
        </pc:picChg>
        <pc:picChg chg="add del mod ord">
          <ac:chgData name="きりしまとうか" userId="46ac78482f02cb97" providerId="LiveId" clId="{5B8CCFD2-0A50-4721-B144-AAB8AE6BDA10}" dt="2018-01-23T15:02:54.125" v="368" actId="164"/>
          <ac:picMkLst>
            <pc:docMk/>
            <pc:sldMk cId="2108761073" sldId="261"/>
            <ac:picMk id="41" creationId="{AB44AB72-98B2-434B-B058-B4333C316206}"/>
          </ac:picMkLst>
        </pc:picChg>
        <pc:picChg chg="add mod">
          <ac:chgData name="きりしまとうか" userId="46ac78482f02cb97" providerId="LiveId" clId="{5B8CCFD2-0A50-4721-B144-AAB8AE6BDA10}" dt="2018-01-23T15:02:54.125" v="368" actId="164"/>
          <ac:picMkLst>
            <pc:docMk/>
            <pc:sldMk cId="2108761073" sldId="261"/>
            <ac:picMk id="43" creationId="{A3986F20-7046-4BBE-995A-2CFA58E3ECFA}"/>
          </ac:picMkLst>
        </pc:picChg>
        <pc:picChg chg="add del mod">
          <ac:chgData name="きりしまとうか" userId="46ac78482f02cb97" providerId="LiveId" clId="{5B8CCFD2-0A50-4721-B144-AAB8AE6BDA10}" dt="2018-01-23T14:58:27.912" v="348" actId="478"/>
          <ac:picMkLst>
            <pc:docMk/>
            <pc:sldMk cId="2108761073" sldId="261"/>
            <ac:picMk id="45" creationId="{B55297E3-B612-42AA-B787-6C3875A4D5FB}"/>
          </ac:picMkLst>
        </pc:picChg>
        <pc:picChg chg="add mod topLvl">
          <ac:chgData name="きりしまとうか" userId="46ac78482f02cb97" providerId="LiveId" clId="{5B8CCFD2-0A50-4721-B144-AAB8AE6BDA10}" dt="2018-01-25T11:19:05.501" v="885" actId="164"/>
          <ac:picMkLst>
            <pc:docMk/>
            <pc:sldMk cId="2108761073" sldId="261"/>
            <ac:picMk id="47" creationId="{6C1EEBCF-EBE9-480B-A884-98EDF5262B50}"/>
          </ac:picMkLst>
        </pc:picChg>
        <pc:picChg chg="add mod">
          <ac:chgData name="きりしまとうか" userId="46ac78482f02cb97" providerId="LiveId" clId="{5B8CCFD2-0A50-4721-B144-AAB8AE6BDA10}" dt="2018-01-23T15:02:49.937" v="366" actId="164"/>
          <ac:picMkLst>
            <pc:docMk/>
            <pc:sldMk cId="2108761073" sldId="261"/>
            <ac:picMk id="49" creationId="{0759E94D-6DF9-4DB4-B6E9-7ECEB86B7EC7}"/>
          </ac:picMkLst>
        </pc:picChg>
      </pc:sldChg>
      <pc:sldMasterChg chg="modTransition modSldLayout">
        <pc:chgData name="きりしまとうか" userId="46ac78482f02cb97" providerId="LiveId" clId="{5B8CCFD2-0A50-4721-B144-AAB8AE6BDA10}" dt="2018-01-24T01:37:47.407" v="569" actId="1076"/>
        <pc:sldMasterMkLst>
          <pc:docMk/>
          <pc:sldMasterMk cId="452984633" sldId="2147483648"/>
        </pc:sldMasterMkLst>
        <pc:sldLayoutChg chg="modTransition">
          <pc:chgData name="きりしまとうか" userId="46ac78482f02cb97" providerId="LiveId" clId="{5B8CCFD2-0A50-4721-B144-AAB8AE6BDA10}" dt="2018-01-24T01:37:47.407" v="569" actId="1076"/>
          <pc:sldLayoutMkLst>
            <pc:docMk/>
            <pc:sldMasterMk cId="452984633" sldId="2147483648"/>
            <pc:sldLayoutMk cId="1744631583" sldId="2147483649"/>
          </pc:sldLayoutMkLst>
        </pc:sldLayoutChg>
        <pc:sldLayoutChg chg="modTransition">
          <pc:chgData name="きりしまとうか" userId="46ac78482f02cb97" providerId="LiveId" clId="{5B8CCFD2-0A50-4721-B144-AAB8AE6BDA10}" dt="2018-01-24T01:37:47.407" v="569" actId="1076"/>
          <pc:sldLayoutMkLst>
            <pc:docMk/>
            <pc:sldMasterMk cId="452984633" sldId="2147483648"/>
            <pc:sldLayoutMk cId="3019407364" sldId="2147483650"/>
          </pc:sldLayoutMkLst>
        </pc:sldLayoutChg>
        <pc:sldLayoutChg chg="modTransition">
          <pc:chgData name="きりしまとうか" userId="46ac78482f02cb97" providerId="LiveId" clId="{5B8CCFD2-0A50-4721-B144-AAB8AE6BDA10}" dt="2018-01-24T01:37:47.407" v="569" actId="1076"/>
          <pc:sldLayoutMkLst>
            <pc:docMk/>
            <pc:sldMasterMk cId="452984633" sldId="2147483648"/>
            <pc:sldLayoutMk cId="580418636" sldId="2147483651"/>
          </pc:sldLayoutMkLst>
        </pc:sldLayoutChg>
        <pc:sldLayoutChg chg="modTransition">
          <pc:chgData name="きりしまとうか" userId="46ac78482f02cb97" providerId="LiveId" clId="{5B8CCFD2-0A50-4721-B144-AAB8AE6BDA10}" dt="2018-01-24T01:37:47.407" v="569" actId="1076"/>
          <pc:sldLayoutMkLst>
            <pc:docMk/>
            <pc:sldMasterMk cId="452984633" sldId="2147483648"/>
            <pc:sldLayoutMk cId="1087357091" sldId="2147483652"/>
          </pc:sldLayoutMkLst>
        </pc:sldLayoutChg>
        <pc:sldLayoutChg chg="modTransition">
          <pc:chgData name="きりしまとうか" userId="46ac78482f02cb97" providerId="LiveId" clId="{5B8CCFD2-0A50-4721-B144-AAB8AE6BDA10}" dt="2018-01-24T01:37:47.407" v="569" actId="1076"/>
          <pc:sldLayoutMkLst>
            <pc:docMk/>
            <pc:sldMasterMk cId="452984633" sldId="2147483648"/>
            <pc:sldLayoutMk cId="3613944260" sldId="2147483653"/>
          </pc:sldLayoutMkLst>
        </pc:sldLayoutChg>
        <pc:sldLayoutChg chg="modTransition">
          <pc:chgData name="きりしまとうか" userId="46ac78482f02cb97" providerId="LiveId" clId="{5B8CCFD2-0A50-4721-B144-AAB8AE6BDA10}" dt="2018-01-24T01:37:47.407" v="569" actId="1076"/>
          <pc:sldLayoutMkLst>
            <pc:docMk/>
            <pc:sldMasterMk cId="452984633" sldId="2147483648"/>
            <pc:sldLayoutMk cId="215932525" sldId="2147483654"/>
          </pc:sldLayoutMkLst>
        </pc:sldLayoutChg>
        <pc:sldLayoutChg chg="modTransition">
          <pc:chgData name="きりしまとうか" userId="46ac78482f02cb97" providerId="LiveId" clId="{5B8CCFD2-0A50-4721-B144-AAB8AE6BDA10}" dt="2018-01-24T01:37:47.407" v="569" actId="1076"/>
          <pc:sldLayoutMkLst>
            <pc:docMk/>
            <pc:sldMasterMk cId="452984633" sldId="2147483648"/>
            <pc:sldLayoutMk cId="967725865" sldId="2147483655"/>
          </pc:sldLayoutMkLst>
        </pc:sldLayoutChg>
        <pc:sldLayoutChg chg="modTransition">
          <pc:chgData name="きりしまとうか" userId="46ac78482f02cb97" providerId="LiveId" clId="{5B8CCFD2-0A50-4721-B144-AAB8AE6BDA10}" dt="2018-01-24T01:37:47.407" v="569" actId="1076"/>
          <pc:sldLayoutMkLst>
            <pc:docMk/>
            <pc:sldMasterMk cId="452984633" sldId="2147483648"/>
            <pc:sldLayoutMk cId="3426043950" sldId="2147483656"/>
          </pc:sldLayoutMkLst>
        </pc:sldLayoutChg>
        <pc:sldLayoutChg chg="modTransition">
          <pc:chgData name="きりしまとうか" userId="46ac78482f02cb97" providerId="LiveId" clId="{5B8CCFD2-0A50-4721-B144-AAB8AE6BDA10}" dt="2018-01-24T01:37:47.407" v="569" actId="1076"/>
          <pc:sldLayoutMkLst>
            <pc:docMk/>
            <pc:sldMasterMk cId="452984633" sldId="2147483648"/>
            <pc:sldLayoutMk cId="3676178391" sldId="2147483657"/>
          </pc:sldLayoutMkLst>
        </pc:sldLayoutChg>
        <pc:sldLayoutChg chg="modTransition">
          <pc:chgData name="きりしまとうか" userId="46ac78482f02cb97" providerId="LiveId" clId="{5B8CCFD2-0A50-4721-B144-AAB8AE6BDA10}" dt="2018-01-24T01:37:47.407" v="569" actId="1076"/>
          <pc:sldLayoutMkLst>
            <pc:docMk/>
            <pc:sldMasterMk cId="452984633" sldId="2147483648"/>
            <pc:sldLayoutMk cId="2391514676" sldId="2147483658"/>
          </pc:sldLayoutMkLst>
        </pc:sldLayoutChg>
        <pc:sldLayoutChg chg="modTransition">
          <pc:chgData name="きりしまとうか" userId="46ac78482f02cb97" providerId="LiveId" clId="{5B8CCFD2-0A50-4721-B144-AAB8AE6BDA10}" dt="2018-01-24T01:37:47.407" v="569" actId="1076"/>
          <pc:sldLayoutMkLst>
            <pc:docMk/>
            <pc:sldMasterMk cId="452984633" sldId="2147483648"/>
            <pc:sldLayoutMk cId="2091350353" sldId="2147483659"/>
          </pc:sldLayoutMkLst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4427FB-CAC9-478C-B13D-36AE33DBF8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8719126-D87E-481E-9136-304FC3DE44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840B8B0-585D-4930-917B-07E894C728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B21E8-6F2F-487E-9D62-D7CD22F57BD5}" type="datetimeFigureOut">
              <a:rPr lang="ko-KR" altLang="en-US" smtClean="0"/>
              <a:t>2018-01-30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3CE8CCA-B6F4-4223-83EB-8F8A1F465C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78E68E1-9CC6-43D2-AE5D-F4CE9A281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885A4F-2A67-41A8-B1B6-B86815DC73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4631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D8E814-3863-4483-A99C-44AD2E3338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C348BDB-AB37-4A3A-8244-0C8FDEFD18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2A6A4AB-9FBB-4A30-8A47-071C200F3F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B21E8-6F2F-487E-9D62-D7CD22F57BD5}" type="datetimeFigureOut">
              <a:rPr lang="ko-KR" altLang="en-US" smtClean="0"/>
              <a:t>2018-01-30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42CD86E-C8F0-4C27-A559-0731176761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7381DDE-3957-4B44-B554-481793171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885A4F-2A67-41A8-B1B6-B86815DC73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1514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44F9C37-8E0F-4D38-81EF-7D6F42A4A5D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97A02B6-2A65-49D5-A65E-F930993D5A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05D934B-41B0-402F-BE51-94A157D953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B21E8-6F2F-487E-9D62-D7CD22F57BD5}" type="datetimeFigureOut">
              <a:rPr lang="ko-KR" altLang="en-US" smtClean="0"/>
              <a:t>2018-01-30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C6090AA-14F5-4CAC-8C0B-F73035DE8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D65B499-7818-469D-9032-D6A27BEBE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885A4F-2A67-41A8-B1B6-B86815DC73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1350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4A09AF-8FDE-4EDF-AE55-189FB93F6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A87888C-FEAD-4CDB-8B00-E67F537558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9B91FA1-DA3E-44F5-96FA-3122A773C9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B21E8-6F2F-487E-9D62-D7CD22F57BD5}" type="datetimeFigureOut">
              <a:rPr lang="ko-KR" altLang="en-US" smtClean="0"/>
              <a:t>2018-01-30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1BAE520-C20E-4663-821A-E0728A6D34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2D2885E-111C-4621-BC2C-3BB07EEDCD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885A4F-2A67-41A8-B1B6-B86815DC73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9407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7F1220-E35E-4AFB-8090-707A9336EE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6070714-B517-41E9-B527-A38D166E46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4BE8E80-6753-4477-9A52-5F1A1AE099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B21E8-6F2F-487E-9D62-D7CD22F57BD5}" type="datetimeFigureOut">
              <a:rPr lang="ko-KR" altLang="en-US" smtClean="0"/>
              <a:t>2018-01-30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6CDAC9D-12FF-482D-8DF1-DD3B501228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E16DAA3-4DE6-4CAA-BC39-689C0F5D3E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885A4F-2A67-41A8-B1B6-B86815DC73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0418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836F1E-E3AC-4474-91BB-42EE55E6D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7820556-743D-4E91-BFB8-BDC559C87E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F5C8A91-9D62-4F1F-BD53-33B5ADD3FB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C85F53B-9EF2-48A2-9F8A-AFDAA0D90B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B21E8-6F2F-487E-9D62-D7CD22F57BD5}" type="datetimeFigureOut">
              <a:rPr lang="ko-KR" altLang="en-US" smtClean="0"/>
              <a:t>2018-01-30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3B2EED8-48DB-4472-ADE2-FFDE009964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4BC35A5-104D-48E0-8F57-3CE49036DF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885A4F-2A67-41A8-B1B6-B86815DC73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7357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3976A6-DF3E-4CB6-8433-65FE17DC77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3854B32-33C3-4CAD-817E-B4CB8FAFE2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81EBC55-D302-47CD-8F92-E65FE66EE0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EDF4323-F963-4738-B152-0E793AA0B5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E1AD068-923A-46B8-9E58-5D1572B97B4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B3D8FB3-D37B-459E-81CD-BE3AC01B89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B21E8-6F2F-487E-9D62-D7CD22F57BD5}" type="datetimeFigureOut">
              <a:rPr lang="ko-KR" altLang="en-US" smtClean="0"/>
              <a:t>2018-01-30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EB5F2C5-9153-4EAD-9D11-ABECA95499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ADF63E2-9CD7-467A-B69A-B9558DE2FC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885A4F-2A67-41A8-B1B6-B86815DC73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3944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DF735F-5411-4950-905F-2A6CDCFFC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1B81CA6-CE4B-4D86-948B-1C1CD7D1AC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B21E8-6F2F-487E-9D62-D7CD22F57BD5}" type="datetimeFigureOut">
              <a:rPr lang="ko-KR" altLang="en-US" smtClean="0"/>
              <a:t>2018-01-30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C931A28-7FDE-4352-821D-F171A84921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B717D3F-6B1A-4AE7-974B-29C669DEDB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885A4F-2A67-41A8-B1B6-B86815DC73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932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AD7B1BD-B24D-42B8-A857-2CD15CCA54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B21E8-6F2F-487E-9D62-D7CD22F57BD5}" type="datetimeFigureOut">
              <a:rPr lang="ko-KR" altLang="en-US" smtClean="0"/>
              <a:t>2018-01-30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90BEA60-1061-4D7A-9499-699C89F60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C3DB33D-7E0B-47FF-85E6-373B651237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885A4F-2A67-41A8-B1B6-B86815DC73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7725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987359-8763-460C-9090-F2520B8828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317CF82-8440-4614-BA87-66AC5973D7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374037D-9A11-406A-A99B-13018A29EC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B6D9B76-6CBB-417F-8F2B-FC5FC21FCA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B21E8-6F2F-487E-9D62-D7CD22F57BD5}" type="datetimeFigureOut">
              <a:rPr lang="ko-KR" altLang="en-US" smtClean="0"/>
              <a:t>2018-01-30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F606B06-F67E-4EB3-93CB-A514FED5FB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DC455E1-31B6-4AAA-B258-9355F5900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885A4F-2A67-41A8-B1B6-B86815DC73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6043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C399E7-5402-493D-B914-601EBE82F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D8B78D1-E628-4C45-A1D0-973A69DF9D4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21EDA3B-A276-47D3-80F0-DAEFE15D00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D9F3FD6-84F4-4F74-B222-06D5283C0E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B21E8-6F2F-487E-9D62-D7CD22F57BD5}" type="datetimeFigureOut">
              <a:rPr lang="ko-KR" altLang="en-US" smtClean="0"/>
              <a:t>2018-01-30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1EDF6CE-6D05-4AF0-9C74-599DF02899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4548E43-FDAC-4390-BB6A-CBF0F22BDE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885A4F-2A67-41A8-B1B6-B86815DC73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6178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2FB94FB-8535-42CA-99D9-25DCD783B5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8D8B66B-34FA-425D-9D84-ED07ED2286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4D07BB9-5254-4BEF-B501-D243FBECFE5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9B21E8-6F2F-487E-9D62-D7CD22F57BD5}" type="datetimeFigureOut">
              <a:rPr lang="ko-KR" altLang="en-US" smtClean="0"/>
              <a:t>2018-01-30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A87A707-A20C-4A83-ACD8-12A0A10B3B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3BA0F1D-6622-4931-8A1B-D4079C48B4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885A4F-2A67-41A8-B1B6-B86815DC73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29846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4.png"/><Relationship Id="rId7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E8B7B9C-FCE9-4C99-8596-7BC9215936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639DF383-3046-4080-AA9D-4A3F8E04AC8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4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92ED330-A8FB-4509-ABBE-81726BB39FFB}"/>
              </a:ext>
            </a:extLst>
          </p:cNvPr>
          <p:cNvSpPr txBox="1"/>
          <p:nvPr/>
        </p:nvSpPr>
        <p:spPr>
          <a:xfrm>
            <a:off x="4574757" y="4707904"/>
            <a:ext cx="3042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본격 빙의 서바이벌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52F8C3E-3C8A-42FE-8122-399FB3206E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997" y="2040671"/>
            <a:ext cx="6096000" cy="277665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D9271CB-D34E-44C9-A744-DF3321A78F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0439" y="6009402"/>
            <a:ext cx="3691561" cy="637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086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A0A80CC5-E960-4719-876D-6EA506D713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639DF383-3046-4080-AA9D-4A3F8E04AC80}"/>
              </a:ext>
            </a:extLst>
          </p:cNvPr>
          <p:cNvSpPr/>
          <p:nvPr/>
        </p:nvSpPr>
        <p:spPr>
          <a:xfrm>
            <a:off x="-329" y="0"/>
            <a:ext cx="12192000" cy="6858000"/>
          </a:xfrm>
          <a:prstGeom prst="rect">
            <a:avLst/>
          </a:prstGeom>
          <a:solidFill>
            <a:schemeClr val="tx1">
              <a:alpha val="4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AD93371-15AA-4D7B-B1FC-C3AC9281CEC8}"/>
              </a:ext>
            </a:extLst>
          </p:cNvPr>
          <p:cNvGrpSpPr/>
          <p:nvPr/>
        </p:nvGrpSpPr>
        <p:grpSpPr>
          <a:xfrm>
            <a:off x="3300942" y="1541476"/>
            <a:ext cx="4930293" cy="3775045"/>
            <a:chOff x="1755733" y="1535186"/>
            <a:chExt cx="4930293" cy="3775045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7D97A08D-C87F-4E19-92A5-B455F736E59F}"/>
                </a:ext>
              </a:extLst>
            </p:cNvPr>
            <p:cNvSpPr txBox="1"/>
            <p:nvPr/>
          </p:nvSpPr>
          <p:spPr>
            <a:xfrm>
              <a:off x="1755733" y="1693793"/>
              <a:ext cx="180363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bg1"/>
                  </a:solidFill>
                </a:rPr>
                <a:t>INDEX</a:t>
              </a:r>
              <a:endParaRPr lang="ko-KR" altLang="en-US" sz="4000" b="1" dirty="0">
                <a:solidFill>
                  <a:schemeClr val="bg1"/>
                </a:solidFill>
              </a:endParaRPr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315C43D4-DE86-4461-952A-82B33D463C96}"/>
                </a:ext>
              </a:extLst>
            </p:cNvPr>
            <p:cNvSpPr/>
            <p:nvPr/>
          </p:nvSpPr>
          <p:spPr>
            <a:xfrm>
              <a:off x="3733101" y="1535186"/>
              <a:ext cx="75501" cy="377504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76E8F23-0722-4ED8-8854-A741C70672BC}"/>
                </a:ext>
              </a:extLst>
            </p:cNvPr>
            <p:cNvSpPr txBox="1"/>
            <p:nvPr/>
          </p:nvSpPr>
          <p:spPr>
            <a:xfrm>
              <a:off x="4550463" y="1889183"/>
              <a:ext cx="185872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게임 소개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B681163-B025-496C-86B4-5D5439D60E39}"/>
                </a:ext>
              </a:extLst>
            </p:cNvPr>
            <p:cNvSpPr txBox="1"/>
            <p:nvPr/>
          </p:nvSpPr>
          <p:spPr>
            <a:xfrm>
              <a:off x="4550464" y="3161098"/>
              <a:ext cx="213556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게임 진행</a:t>
              </a:r>
              <a:endParaRPr lang="ko-KR" altLang="en-US" sz="28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8B4C2B4-BDB7-48BA-A285-030E9851A438}"/>
                </a:ext>
              </a:extLst>
            </p:cNvPr>
            <p:cNvSpPr txBox="1"/>
            <p:nvPr/>
          </p:nvSpPr>
          <p:spPr>
            <a:xfrm>
              <a:off x="4550462" y="4445596"/>
              <a:ext cx="185872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게임 시연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04670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314DD104-0418-42F7-A59D-75B5C146E3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510" y="0"/>
            <a:ext cx="12202510" cy="6863913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639DF383-3046-4080-AA9D-4A3F8E04AC80}"/>
              </a:ext>
            </a:extLst>
          </p:cNvPr>
          <p:cNvSpPr/>
          <p:nvPr/>
        </p:nvSpPr>
        <p:spPr>
          <a:xfrm>
            <a:off x="-10510" y="-5"/>
            <a:ext cx="12192000" cy="6858000"/>
          </a:xfrm>
          <a:prstGeom prst="rect">
            <a:avLst/>
          </a:prstGeom>
          <a:solidFill>
            <a:schemeClr val="tx1">
              <a:alpha val="4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15C43D4-DE86-4461-952A-82B33D463C96}"/>
              </a:ext>
            </a:extLst>
          </p:cNvPr>
          <p:cNvSpPr/>
          <p:nvPr/>
        </p:nvSpPr>
        <p:spPr>
          <a:xfrm rot="16200000">
            <a:off x="2239861" y="-796953"/>
            <a:ext cx="75501" cy="377504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6E8F23-0722-4ED8-8854-A741C70672BC}"/>
              </a:ext>
            </a:extLst>
          </p:cNvPr>
          <p:cNvSpPr txBox="1"/>
          <p:nvPr/>
        </p:nvSpPr>
        <p:spPr>
          <a:xfrm>
            <a:off x="326607" y="404331"/>
            <a:ext cx="21984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</a:rPr>
              <a:t>게임 소개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CD99794-727F-45B6-AE75-FA8B5B1E01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0328" y="2400456"/>
            <a:ext cx="2057079" cy="205707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28E1EFA-C55B-4333-8ADD-4C067BCB6D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4980" y="2159154"/>
            <a:ext cx="2539682" cy="253968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098D7F8B-D86B-439F-8396-20C569AED6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2235" y="2444402"/>
            <a:ext cx="2655825" cy="196919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D80C081-EB8B-42DE-834C-442CCB70CE4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0173" y="1678351"/>
            <a:ext cx="2434489" cy="3501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480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A7F214E-F9AF-4D63-BED6-40F376B9D2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79F7D43-01C7-4BAB-9668-7C0AFCD68B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1999" cy="68580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639DF383-3046-4080-AA9D-4A3F8E04AC8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4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15C43D4-DE86-4461-952A-82B33D463C96}"/>
              </a:ext>
            </a:extLst>
          </p:cNvPr>
          <p:cNvSpPr/>
          <p:nvPr/>
        </p:nvSpPr>
        <p:spPr>
          <a:xfrm rot="16200000">
            <a:off x="2239861" y="-796953"/>
            <a:ext cx="75501" cy="377504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6E8F23-0722-4ED8-8854-A741C70672BC}"/>
              </a:ext>
            </a:extLst>
          </p:cNvPr>
          <p:cNvSpPr txBox="1"/>
          <p:nvPr/>
        </p:nvSpPr>
        <p:spPr>
          <a:xfrm>
            <a:off x="326607" y="404331"/>
            <a:ext cx="21984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</a:rPr>
              <a:t>게임 소개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14FB67D-D153-432A-9D36-ADEDE2EEFF4D}"/>
              </a:ext>
            </a:extLst>
          </p:cNvPr>
          <p:cNvSpPr txBox="1"/>
          <p:nvPr/>
        </p:nvSpPr>
        <p:spPr>
          <a:xfrm>
            <a:off x="1484851" y="5168469"/>
            <a:ext cx="20804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다양성 및 자유도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E6BE8B2-96FA-466E-92E0-A786CF540C78}"/>
              </a:ext>
            </a:extLst>
          </p:cNvPr>
          <p:cNvSpPr txBox="1"/>
          <p:nvPr/>
        </p:nvSpPr>
        <p:spPr>
          <a:xfrm>
            <a:off x="5921615" y="5185168"/>
            <a:ext cx="6403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동심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C04259E-6F7E-4205-A8B2-32388FE552E9}"/>
              </a:ext>
            </a:extLst>
          </p:cNvPr>
          <p:cNvSpPr txBox="1"/>
          <p:nvPr/>
        </p:nvSpPr>
        <p:spPr>
          <a:xfrm>
            <a:off x="9638323" y="5185168"/>
            <a:ext cx="6403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3D</a:t>
            </a:r>
            <a:endParaRPr lang="ko-KR" altLang="en-US" sz="20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02F00F52-7AF8-4C18-AA30-BE6E3FF76EDC}"/>
              </a:ext>
            </a:extLst>
          </p:cNvPr>
          <p:cNvGrpSpPr/>
          <p:nvPr/>
        </p:nvGrpSpPr>
        <p:grpSpPr>
          <a:xfrm>
            <a:off x="8618853" y="2419507"/>
            <a:ext cx="2679302" cy="2679302"/>
            <a:chOff x="8618853" y="2419507"/>
            <a:chExt cx="2679302" cy="2679302"/>
          </a:xfrm>
        </p:grpSpPr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AB44AB72-98B2-434B-B058-B4333C31620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18853" y="2419507"/>
              <a:ext cx="2679302" cy="2679302"/>
            </a:xfrm>
            <a:prstGeom prst="rect">
              <a:avLst/>
            </a:prstGeom>
          </p:spPr>
        </p:pic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A3986F20-7046-4BBE-995A-2CFA58E3ECF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24576" y="3354146"/>
              <a:ext cx="1067855" cy="810023"/>
            </a:xfrm>
            <a:prstGeom prst="rect">
              <a:avLst/>
            </a:prstGeom>
          </p:spPr>
        </p:pic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250DD31C-300F-4062-BEC2-B92E367240FD}"/>
              </a:ext>
            </a:extLst>
          </p:cNvPr>
          <p:cNvGrpSpPr/>
          <p:nvPr/>
        </p:nvGrpSpPr>
        <p:grpSpPr>
          <a:xfrm>
            <a:off x="4902143" y="2419506"/>
            <a:ext cx="2679302" cy="2679302"/>
            <a:chOff x="4902143" y="2419506"/>
            <a:chExt cx="2679302" cy="2679302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77FD22B0-E6C3-4E6C-A819-7ADE6417D0D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02143" y="2419506"/>
              <a:ext cx="2679302" cy="2679302"/>
            </a:xfrm>
            <a:prstGeom prst="rect">
              <a:avLst/>
            </a:prstGeom>
          </p:spPr>
        </p:pic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6C1EEBCF-EBE9-480B-A884-98EDF5262B5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77226" y="3294590"/>
              <a:ext cx="929137" cy="929137"/>
            </a:xfrm>
            <a:prstGeom prst="rect">
              <a:avLst/>
            </a:prstGeom>
          </p:spPr>
        </p:pic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23F5E5CC-9144-4977-96FB-0F6F09EBCF18}"/>
              </a:ext>
            </a:extLst>
          </p:cNvPr>
          <p:cNvGrpSpPr/>
          <p:nvPr/>
        </p:nvGrpSpPr>
        <p:grpSpPr>
          <a:xfrm>
            <a:off x="1111421" y="2419507"/>
            <a:ext cx="2679302" cy="2679302"/>
            <a:chOff x="1111421" y="2419507"/>
            <a:chExt cx="2679302" cy="2679302"/>
          </a:xfrm>
        </p:grpSpPr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DC87B754-874F-477C-8D9F-539BE66E762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1421" y="2419507"/>
              <a:ext cx="2679302" cy="2679302"/>
            </a:xfrm>
            <a:prstGeom prst="rect">
              <a:avLst/>
            </a:prstGeom>
          </p:spPr>
        </p:pic>
        <p:pic>
          <p:nvPicPr>
            <p:cNvPr id="49" name="그림 48">
              <a:extLst>
                <a:ext uri="{FF2B5EF4-FFF2-40B4-BE49-F238E27FC236}">
                  <a16:creationId xmlns:a16="http://schemas.microsoft.com/office/drawing/2014/main" id="{0759E94D-6DF9-4DB4-B6E9-7ECEB86B7EC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34753" y="3242838"/>
              <a:ext cx="1032638" cy="10326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08761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2" grpId="0"/>
      <p:bldP spid="3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1BD3E0C-14EE-4A4A-BB32-1A5DCBCD4F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639DF383-3046-4080-AA9D-4A3F8E04AC8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4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15C43D4-DE86-4461-952A-82B33D463C96}"/>
              </a:ext>
            </a:extLst>
          </p:cNvPr>
          <p:cNvSpPr/>
          <p:nvPr/>
        </p:nvSpPr>
        <p:spPr>
          <a:xfrm rot="16200000">
            <a:off x="2239861" y="-796953"/>
            <a:ext cx="75501" cy="377504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6E8F23-0722-4ED8-8854-A741C70672BC}"/>
              </a:ext>
            </a:extLst>
          </p:cNvPr>
          <p:cNvSpPr txBox="1"/>
          <p:nvPr/>
        </p:nvSpPr>
        <p:spPr>
          <a:xfrm>
            <a:off x="326607" y="404331"/>
            <a:ext cx="25675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</a:rPr>
              <a:t>게임 진행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3440B04-8991-4752-84FF-FB95AAD284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822" y="3119767"/>
            <a:ext cx="822286" cy="803785"/>
          </a:xfrm>
          <a:prstGeom prst="rect">
            <a:avLst/>
          </a:prstGeom>
        </p:spPr>
      </p:pic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E166F0FD-4A5E-473E-8F68-4F4762054322}"/>
              </a:ext>
            </a:extLst>
          </p:cNvPr>
          <p:cNvCxnSpPr>
            <a:cxnSpLocks/>
          </p:cNvCxnSpPr>
          <p:nvPr/>
        </p:nvCxnSpPr>
        <p:spPr>
          <a:xfrm flipV="1">
            <a:off x="1350113" y="3521659"/>
            <a:ext cx="688237" cy="1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2F8157D2-D6C5-4733-A228-75E3BF6A28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5315" y="3066572"/>
            <a:ext cx="724740" cy="953851"/>
          </a:xfrm>
          <a:prstGeom prst="rect">
            <a:avLst/>
          </a:prstGeom>
        </p:spPr>
      </p:pic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5C71F564-0181-4C12-B272-672897F83454}"/>
              </a:ext>
            </a:extLst>
          </p:cNvPr>
          <p:cNvCxnSpPr>
            <a:cxnSpLocks/>
          </p:cNvCxnSpPr>
          <p:nvPr/>
        </p:nvCxnSpPr>
        <p:spPr>
          <a:xfrm rot="5400000" flipV="1">
            <a:off x="3484192" y="3232830"/>
            <a:ext cx="0" cy="621333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97E099CF-88F3-4860-820E-8E566B26C011}"/>
              </a:ext>
            </a:extLst>
          </p:cNvPr>
          <p:cNvCxnSpPr>
            <a:cxnSpLocks/>
          </p:cNvCxnSpPr>
          <p:nvPr/>
        </p:nvCxnSpPr>
        <p:spPr>
          <a:xfrm rot="5400000" flipV="1">
            <a:off x="3128684" y="4001714"/>
            <a:ext cx="466001" cy="498826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F8E801D9-51E1-44EF-8B93-54D49579DDB0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155419" y="2586454"/>
            <a:ext cx="466001" cy="498826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>
            <a:extLst>
              <a:ext uri="{FF2B5EF4-FFF2-40B4-BE49-F238E27FC236}">
                <a16:creationId xmlns:a16="http://schemas.microsoft.com/office/drawing/2014/main" id="{27AE0F36-AA04-478E-BF22-D7235047EC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0181" y="2844463"/>
            <a:ext cx="1272791" cy="1240156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DFCA1EA9-B9F8-44B6-BDFE-DF52AFCE1F7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7903" y="1685301"/>
            <a:ext cx="1272791" cy="1240156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DCACA865-6F9F-489B-8BDC-187BFD218E3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8419" y="4140200"/>
            <a:ext cx="1272791" cy="1240156"/>
          </a:xfrm>
          <a:prstGeom prst="rect">
            <a:avLst/>
          </a:prstGeom>
        </p:spPr>
      </p:pic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31FE2F6D-F8A8-4360-B225-2FFC3B172456}"/>
              </a:ext>
            </a:extLst>
          </p:cNvPr>
          <p:cNvCxnSpPr>
            <a:cxnSpLocks/>
          </p:cNvCxnSpPr>
          <p:nvPr/>
        </p:nvCxnSpPr>
        <p:spPr>
          <a:xfrm>
            <a:off x="4962972" y="3543496"/>
            <a:ext cx="1022700" cy="0"/>
          </a:xfrm>
          <a:prstGeom prst="straightConnector1">
            <a:avLst/>
          </a:prstGeom>
          <a:ln w="1333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18B259BD-EB17-47AC-A03D-908C956F2834}"/>
              </a:ext>
            </a:extLst>
          </p:cNvPr>
          <p:cNvCxnSpPr>
            <a:cxnSpLocks/>
          </p:cNvCxnSpPr>
          <p:nvPr/>
        </p:nvCxnSpPr>
        <p:spPr>
          <a:xfrm flipH="1" flipV="1">
            <a:off x="4200009" y="2684745"/>
            <a:ext cx="98476" cy="468749"/>
          </a:xfrm>
          <a:prstGeom prst="straightConnector1">
            <a:avLst/>
          </a:prstGeom>
          <a:ln w="57150">
            <a:solidFill>
              <a:schemeClr val="bg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A3258050-680A-47C3-9CF9-85CFC156AB1D}"/>
              </a:ext>
            </a:extLst>
          </p:cNvPr>
          <p:cNvCxnSpPr>
            <a:cxnSpLocks/>
          </p:cNvCxnSpPr>
          <p:nvPr/>
        </p:nvCxnSpPr>
        <p:spPr>
          <a:xfrm flipV="1">
            <a:off x="4212244" y="3918563"/>
            <a:ext cx="98476" cy="468749"/>
          </a:xfrm>
          <a:prstGeom prst="straightConnector1">
            <a:avLst/>
          </a:prstGeom>
          <a:ln w="57150">
            <a:solidFill>
              <a:schemeClr val="bg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그림 46">
            <a:extLst>
              <a:ext uri="{FF2B5EF4-FFF2-40B4-BE49-F238E27FC236}">
                <a16:creationId xmlns:a16="http://schemas.microsoft.com/office/drawing/2014/main" id="{A1542436-16E8-4CEB-87FA-4B469E2C31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8225" y="3222754"/>
            <a:ext cx="454218" cy="597809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B4C6113B-043F-4EB7-B64B-AF5221EC7FD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0434" y="2844463"/>
            <a:ext cx="1272791" cy="1240156"/>
          </a:xfrm>
          <a:prstGeom prst="rect">
            <a:avLst/>
          </a:prstGeom>
        </p:spPr>
      </p:pic>
      <p:pic>
        <p:nvPicPr>
          <p:cNvPr id="60" name="그림 59">
            <a:extLst>
              <a:ext uri="{FF2B5EF4-FFF2-40B4-BE49-F238E27FC236}">
                <a16:creationId xmlns:a16="http://schemas.microsoft.com/office/drawing/2014/main" id="{D516D0AD-5CE5-4052-8B1F-A9A56C5B048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9380" y="2227445"/>
            <a:ext cx="2403109" cy="2403109"/>
          </a:xfrm>
          <a:prstGeom prst="rect">
            <a:avLst/>
          </a:prstGeom>
        </p:spPr>
      </p:pic>
      <p:sp>
        <p:nvSpPr>
          <p:cNvPr id="61" name="폭발: 8pt 60">
            <a:extLst>
              <a:ext uri="{FF2B5EF4-FFF2-40B4-BE49-F238E27FC236}">
                <a16:creationId xmlns:a16="http://schemas.microsoft.com/office/drawing/2014/main" id="{767FC8DE-7F25-47B0-8EB0-09A83E5F233E}"/>
              </a:ext>
            </a:extLst>
          </p:cNvPr>
          <p:cNvSpPr/>
          <p:nvPr/>
        </p:nvSpPr>
        <p:spPr>
          <a:xfrm>
            <a:off x="6324446" y="3324738"/>
            <a:ext cx="593820" cy="593820"/>
          </a:xfrm>
          <a:prstGeom prst="irregularSeal1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화살표: 오른쪽 26">
            <a:extLst>
              <a:ext uri="{FF2B5EF4-FFF2-40B4-BE49-F238E27FC236}">
                <a16:creationId xmlns:a16="http://schemas.microsoft.com/office/drawing/2014/main" id="{AD8F8BD8-4206-43D1-9626-113FAFB964D0}"/>
              </a:ext>
            </a:extLst>
          </p:cNvPr>
          <p:cNvSpPr/>
          <p:nvPr/>
        </p:nvSpPr>
        <p:spPr>
          <a:xfrm>
            <a:off x="7825203" y="3171135"/>
            <a:ext cx="1028103" cy="738481"/>
          </a:xfrm>
          <a:prstGeom prst="rightArrow">
            <a:avLst>
              <a:gd name="adj1" fmla="val 42261"/>
              <a:gd name="adj2" fmla="val 62975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47072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2.59259E-6 L -0.0569 0.00139 " pathEditMode="relative" rAng="0" ptsTypes="AA">
                                      <p:cBhvr>
                                        <p:cTn id="63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52" y="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000"/>
                            </p:stCondLst>
                            <p:childTnLst>
                              <p:par>
                                <p:cTn id="6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500"/>
                            </p:stCondLst>
                            <p:childTnLst>
                              <p:par>
                                <p:cTn id="8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animBg="1"/>
      <p:bldP spid="61" grpId="1" animBg="1"/>
      <p:bldP spid="2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14AC9D4B-F628-405A-9FE9-2490310064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639DF383-3046-4080-AA9D-4A3F8E04AC8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4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15C43D4-DE86-4461-952A-82B33D463C96}"/>
              </a:ext>
            </a:extLst>
          </p:cNvPr>
          <p:cNvSpPr/>
          <p:nvPr/>
        </p:nvSpPr>
        <p:spPr>
          <a:xfrm rot="16200000">
            <a:off x="2239861" y="-796953"/>
            <a:ext cx="75501" cy="377504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6E8F23-0722-4ED8-8854-A741C70672BC}"/>
              </a:ext>
            </a:extLst>
          </p:cNvPr>
          <p:cNvSpPr txBox="1"/>
          <p:nvPr/>
        </p:nvSpPr>
        <p:spPr>
          <a:xfrm>
            <a:off x="326607" y="404331"/>
            <a:ext cx="21984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</a:rPr>
              <a:t>게임 시연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E715B28-F635-409F-BC72-EF6C083A0C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8379" y="2140743"/>
            <a:ext cx="3515241" cy="257651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12D1B95-CD3F-4424-AFD7-193F923BAB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3581" y="3545680"/>
            <a:ext cx="997670" cy="117157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E5754B10-76DE-4C67-8A87-0D32AED77B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5967" y="1998967"/>
            <a:ext cx="2860063" cy="2860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731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32" presetClass="emph" presetSubtype="0" repeatCount="2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831</TotalTime>
  <Words>24</Words>
  <Application>Microsoft Office PowerPoint</Application>
  <PresentationFormat>와이드스크린</PresentationFormat>
  <Paragraphs>13</Paragraphs>
  <Slides>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10" baseType="lpstr">
      <vt:lpstr>맑은 고딕</vt:lpstr>
      <vt:lpstr>나눔바른고딕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きりしまとうか</dc:creator>
  <cp:lastModifiedBy>きりしまとうか</cp:lastModifiedBy>
  <cp:revision>5</cp:revision>
  <dcterms:created xsi:type="dcterms:W3CDTF">2018-01-23T06:40:40Z</dcterms:created>
  <dcterms:modified xsi:type="dcterms:W3CDTF">2018-01-30T12:17:26Z</dcterms:modified>
  <cp:contentStatus/>
</cp:coreProperties>
</file>